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55"/>
  </p:notesMasterIdLst>
  <p:handoutMasterIdLst>
    <p:handoutMasterId r:id="rId56"/>
  </p:handoutMasterIdLst>
  <p:sldIdLst>
    <p:sldId id="293" r:id="rId10"/>
    <p:sldId id="298" r:id="rId11"/>
    <p:sldId id="314" r:id="rId12"/>
    <p:sldId id="301" r:id="rId13"/>
    <p:sldId id="308" r:id="rId14"/>
    <p:sldId id="365" r:id="rId15"/>
    <p:sldId id="316" r:id="rId16"/>
    <p:sldId id="377" r:id="rId17"/>
    <p:sldId id="378" r:id="rId18"/>
    <p:sldId id="379" r:id="rId19"/>
    <p:sldId id="380" r:id="rId20"/>
    <p:sldId id="381" r:id="rId21"/>
    <p:sldId id="326" r:id="rId22"/>
    <p:sldId id="329" r:id="rId23"/>
    <p:sldId id="328" r:id="rId24"/>
    <p:sldId id="327" r:id="rId25"/>
    <p:sldId id="331" r:id="rId26"/>
    <p:sldId id="330" r:id="rId27"/>
    <p:sldId id="366" r:id="rId28"/>
    <p:sldId id="367" r:id="rId29"/>
    <p:sldId id="368" r:id="rId30"/>
    <p:sldId id="336" r:id="rId31"/>
    <p:sldId id="337" r:id="rId32"/>
    <p:sldId id="339" r:id="rId33"/>
    <p:sldId id="335" r:id="rId34"/>
    <p:sldId id="338" r:id="rId35"/>
    <p:sldId id="340" r:id="rId36"/>
    <p:sldId id="369" r:id="rId37"/>
    <p:sldId id="370" r:id="rId38"/>
    <p:sldId id="371" r:id="rId39"/>
    <p:sldId id="372" r:id="rId40"/>
    <p:sldId id="362" r:id="rId41"/>
    <p:sldId id="363" r:id="rId42"/>
    <p:sldId id="373" r:id="rId43"/>
    <p:sldId id="374" r:id="rId44"/>
    <p:sldId id="348" r:id="rId45"/>
    <p:sldId id="341" r:id="rId46"/>
    <p:sldId id="375" r:id="rId47"/>
    <p:sldId id="376" r:id="rId48"/>
    <p:sldId id="342" r:id="rId49"/>
    <p:sldId id="343" r:id="rId50"/>
    <p:sldId id="344" r:id="rId51"/>
    <p:sldId id="346" r:id="rId52"/>
    <p:sldId id="349" r:id="rId53"/>
    <p:sldId id="350" r:id="rId54"/>
  </p:sldIdLst>
  <p:sldSz cx="12188825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F0D37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4" autoAdjust="0"/>
    <p:restoredTop sz="91840" autoAdjust="0"/>
  </p:normalViewPr>
  <p:slideViewPr>
    <p:cSldViewPr snapToGrid="0">
      <p:cViewPr>
        <p:scale>
          <a:sx n="100" d="100"/>
          <a:sy n="100" d="100"/>
        </p:scale>
        <p:origin x="852" y="186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commentAuthors" Target="commentAuthor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FDEB0B-2562-400C-8C85-A74A6BD146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D2B040-5AEA-4725-A063-EBC55E12A479}">
      <dgm:prSet phldrT="[Text]"/>
      <dgm:spPr/>
      <dgm:t>
        <a:bodyPr/>
        <a:lstStyle/>
        <a:p>
          <a:r>
            <a:rPr lang="en-US" b="1" dirty="0"/>
            <a:t>Background</a:t>
          </a:r>
        </a:p>
      </dgm:t>
    </dgm:pt>
    <dgm:pt modelId="{59214AF0-15A1-4FB5-946F-C5A5EEBD29DB}" type="parTrans" cxnId="{B30E4986-2EAC-422A-AF92-E9C29F608851}">
      <dgm:prSet/>
      <dgm:spPr/>
      <dgm:t>
        <a:bodyPr/>
        <a:lstStyle/>
        <a:p>
          <a:endParaRPr lang="en-US"/>
        </a:p>
      </dgm:t>
    </dgm:pt>
    <dgm:pt modelId="{26DB14BC-1798-4202-9234-D65F8AB4F2F9}" type="sibTrans" cxnId="{B30E4986-2EAC-422A-AF92-E9C29F608851}">
      <dgm:prSet/>
      <dgm:spPr/>
      <dgm:t>
        <a:bodyPr/>
        <a:lstStyle/>
        <a:p>
          <a:endParaRPr lang="en-US"/>
        </a:p>
      </dgm:t>
    </dgm:pt>
    <dgm:pt modelId="{3C6B08FB-2324-44B4-AFB2-19F0FD3D762E}">
      <dgm:prSet phldrT="[Text]"/>
      <dgm:spPr/>
      <dgm:t>
        <a:bodyPr/>
        <a:lstStyle/>
        <a:p>
          <a:r>
            <a:rPr lang="en-US" dirty="0"/>
            <a:t>Project Statement</a:t>
          </a:r>
        </a:p>
      </dgm:t>
    </dgm:pt>
    <dgm:pt modelId="{15F6F352-BE10-42FE-B261-5880D5C2D309}" type="parTrans" cxnId="{18FD7A4E-990A-403F-AE92-322D31342D93}">
      <dgm:prSet/>
      <dgm:spPr/>
      <dgm:t>
        <a:bodyPr/>
        <a:lstStyle/>
        <a:p>
          <a:endParaRPr lang="en-US"/>
        </a:p>
      </dgm:t>
    </dgm:pt>
    <dgm:pt modelId="{32B98251-1DAD-423F-AD1D-E461A30DC440}" type="sibTrans" cxnId="{18FD7A4E-990A-403F-AE92-322D31342D93}">
      <dgm:prSet/>
      <dgm:spPr/>
      <dgm:t>
        <a:bodyPr/>
        <a:lstStyle/>
        <a:p>
          <a:endParaRPr lang="en-US"/>
        </a:p>
      </dgm:t>
    </dgm:pt>
    <dgm:pt modelId="{7660E895-F74D-409F-A89B-4480C5E3C67F}">
      <dgm:prSet phldrT="[Text]"/>
      <dgm:spPr/>
      <dgm:t>
        <a:bodyPr/>
        <a:lstStyle/>
        <a:p>
          <a:r>
            <a:rPr lang="en-US" b="1" dirty="0"/>
            <a:t>System Design	</a:t>
          </a:r>
        </a:p>
      </dgm:t>
    </dgm:pt>
    <dgm:pt modelId="{7E26A113-CB4F-4E9A-A969-4C3B1A1C7E31}" type="parTrans" cxnId="{1AFFE3B7-E03A-4624-AF99-4FB5BCACEB21}">
      <dgm:prSet/>
      <dgm:spPr/>
      <dgm:t>
        <a:bodyPr/>
        <a:lstStyle/>
        <a:p>
          <a:endParaRPr lang="en-US"/>
        </a:p>
      </dgm:t>
    </dgm:pt>
    <dgm:pt modelId="{F4443C5E-43B6-4CA2-8826-C6D489D52237}" type="sibTrans" cxnId="{1AFFE3B7-E03A-4624-AF99-4FB5BCACEB21}">
      <dgm:prSet/>
      <dgm:spPr/>
      <dgm:t>
        <a:bodyPr/>
        <a:lstStyle/>
        <a:p>
          <a:endParaRPr lang="en-US"/>
        </a:p>
      </dgm:t>
    </dgm:pt>
    <dgm:pt modelId="{0185D6EA-4B8F-4EAA-AC5A-C41EF50020C6}">
      <dgm:prSet phldrT="[Text]"/>
      <dgm:spPr/>
      <dgm:t>
        <a:bodyPr/>
        <a:lstStyle/>
        <a:p>
          <a:r>
            <a:rPr lang="en-US" dirty="0"/>
            <a:t>Sensors and Control</a:t>
          </a:r>
        </a:p>
      </dgm:t>
    </dgm:pt>
    <dgm:pt modelId="{25905823-FA9F-4E28-9415-0D2FF563FADF}" type="parTrans" cxnId="{7B0CB5EB-0725-47AA-919E-47515DF36952}">
      <dgm:prSet/>
      <dgm:spPr/>
      <dgm:t>
        <a:bodyPr/>
        <a:lstStyle/>
        <a:p>
          <a:endParaRPr lang="en-US"/>
        </a:p>
      </dgm:t>
    </dgm:pt>
    <dgm:pt modelId="{E7D7CF22-146B-42F4-BA1E-BB9A88F92257}" type="sibTrans" cxnId="{7B0CB5EB-0725-47AA-919E-47515DF36952}">
      <dgm:prSet/>
      <dgm:spPr/>
      <dgm:t>
        <a:bodyPr/>
        <a:lstStyle/>
        <a:p>
          <a:endParaRPr lang="en-US"/>
        </a:p>
      </dgm:t>
    </dgm:pt>
    <dgm:pt modelId="{6829E083-E761-4BDD-BBAE-381458B7994C}">
      <dgm:prSet phldrT="[Text]"/>
      <dgm:spPr/>
      <dgm:t>
        <a:bodyPr/>
        <a:lstStyle/>
        <a:p>
          <a:r>
            <a:rPr lang="en-US" dirty="0"/>
            <a:t>Project Plan</a:t>
          </a:r>
        </a:p>
      </dgm:t>
    </dgm:pt>
    <dgm:pt modelId="{0807A052-7945-49B2-9D78-791B3F165077}" type="parTrans" cxnId="{8E097451-A19D-445B-A8BE-A5C5E2177D67}">
      <dgm:prSet/>
      <dgm:spPr/>
      <dgm:t>
        <a:bodyPr/>
        <a:lstStyle/>
        <a:p>
          <a:endParaRPr lang="en-US"/>
        </a:p>
      </dgm:t>
    </dgm:pt>
    <dgm:pt modelId="{C6B8FCBE-A08A-47BA-B113-70E93AC4812A}" type="sibTrans" cxnId="{8E097451-A19D-445B-A8BE-A5C5E2177D67}">
      <dgm:prSet/>
      <dgm:spPr/>
      <dgm:t>
        <a:bodyPr/>
        <a:lstStyle/>
        <a:p>
          <a:endParaRPr lang="en-US"/>
        </a:p>
      </dgm:t>
    </dgm:pt>
    <dgm:pt modelId="{24A81EB0-3995-4EC4-8A9B-95FB97CCC877}">
      <dgm:prSet phldrT="[Text]"/>
      <dgm:spPr/>
      <dgm:t>
        <a:bodyPr/>
        <a:lstStyle/>
        <a:p>
          <a:r>
            <a:rPr lang="en-US" b="1" dirty="0"/>
            <a:t>Moving Forward</a:t>
          </a:r>
        </a:p>
      </dgm:t>
    </dgm:pt>
    <dgm:pt modelId="{BD191706-DFBC-4230-A01F-DB53DF2A04C2}" type="parTrans" cxnId="{D6A2F719-8237-41A2-BB9B-4D4B8A356397}">
      <dgm:prSet/>
      <dgm:spPr/>
      <dgm:t>
        <a:bodyPr/>
        <a:lstStyle/>
        <a:p>
          <a:endParaRPr lang="en-US"/>
        </a:p>
      </dgm:t>
    </dgm:pt>
    <dgm:pt modelId="{060FD364-90CF-4256-A269-F7D14C129495}" type="sibTrans" cxnId="{D6A2F719-8237-41A2-BB9B-4D4B8A356397}">
      <dgm:prSet/>
      <dgm:spPr/>
      <dgm:t>
        <a:bodyPr/>
        <a:lstStyle/>
        <a:p>
          <a:endParaRPr lang="en-US"/>
        </a:p>
      </dgm:t>
    </dgm:pt>
    <dgm:pt modelId="{54B66CC7-1880-403B-8110-CBC5E80C7BCB}">
      <dgm:prSet phldrT="[Text]"/>
      <dgm:spPr/>
      <dgm:t>
        <a:bodyPr/>
        <a:lstStyle/>
        <a:p>
          <a:r>
            <a:rPr lang="en-US" dirty="0"/>
            <a:t>Problem </a:t>
          </a:r>
        </a:p>
      </dgm:t>
    </dgm:pt>
    <dgm:pt modelId="{45540BD6-3ABF-415F-8938-5DFBFACD2924}" type="parTrans" cxnId="{4172E7E4-938A-4791-B105-29733C182CC1}">
      <dgm:prSet/>
      <dgm:spPr/>
      <dgm:t>
        <a:bodyPr/>
        <a:lstStyle/>
        <a:p>
          <a:endParaRPr lang="en-US"/>
        </a:p>
      </dgm:t>
    </dgm:pt>
    <dgm:pt modelId="{CC7818BD-1183-4A2B-B413-853448AE5099}" type="sibTrans" cxnId="{4172E7E4-938A-4791-B105-29733C182CC1}">
      <dgm:prSet/>
      <dgm:spPr/>
      <dgm:t>
        <a:bodyPr/>
        <a:lstStyle/>
        <a:p>
          <a:endParaRPr lang="en-US"/>
        </a:p>
      </dgm:t>
    </dgm:pt>
    <dgm:pt modelId="{02F47F9E-C89B-486B-A243-26D2EF60CD06}">
      <dgm:prSet phldrT="[Text]"/>
      <dgm:spPr/>
      <dgm:t>
        <a:bodyPr/>
        <a:lstStyle/>
        <a:p>
          <a:r>
            <a:rPr lang="en-US" dirty="0"/>
            <a:t>Alpha Prototype</a:t>
          </a:r>
        </a:p>
      </dgm:t>
    </dgm:pt>
    <dgm:pt modelId="{009AB2C9-8545-41BE-B962-EB63A5673CEF}" type="parTrans" cxnId="{322E7848-7FB7-4D8D-9105-63406D8108AA}">
      <dgm:prSet/>
      <dgm:spPr/>
      <dgm:t>
        <a:bodyPr/>
        <a:lstStyle/>
        <a:p>
          <a:endParaRPr lang="en-US"/>
        </a:p>
      </dgm:t>
    </dgm:pt>
    <dgm:pt modelId="{2422731F-B687-496A-B581-9C0615558627}" type="sibTrans" cxnId="{322E7848-7FB7-4D8D-9105-63406D8108AA}">
      <dgm:prSet/>
      <dgm:spPr/>
      <dgm:t>
        <a:bodyPr/>
        <a:lstStyle/>
        <a:p>
          <a:endParaRPr lang="en-US"/>
        </a:p>
      </dgm:t>
    </dgm:pt>
    <dgm:pt modelId="{1A39461C-ABBA-4C81-BE83-7A13FCB0838E}">
      <dgm:prSet phldrT="[Text]"/>
      <dgm:spPr/>
      <dgm:t>
        <a:bodyPr/>
        <a:lstStyle/>
        <a:p>
          <a:r>
            <a:rPr lang="en-US" dirty="0"/>
            <a:t>Technical Analysis</a:t>
          </a:r>
        </a:p>
      </dgm:t>
    </dgm:pt>
    <dgm:pt modelId="{8FDF2F9F-E369-4490-8338-567409ED1CEA}" type="parTrans" cxnId="{024256A7-63B2-4861-A845-59BD29D3B287}">
      <dgm:prSet/>
      <dgm:spPr/>
      <dgm:t>
        <a:bodyPr/>
        <a:lstStyle/>
        <a:p>
          <a:endParaRPr lang="en-US"/>
        </a:p>
      </dgm:t>
    </dgm:pt>
    <dgm:pt modelId="{E37963AA-126E-4764-B22B-1E7923854022}" type="sibTrans" cxnId="{024256A7-63B2-4861-A845-59BD29D3B287}">
      <dgm:prSet/>
      <dgm:spPr/>
      <dgm:t>
        <a:bodyPr/>
        <a:lstStyle/>
        <a:p>
          <a:endParaRPr lang="en-US"/>
        </a:p>
      </dgm:t>
    </dgm:pt>
    <dgm:pt modelId="{86E0F232-8F30-4579-9BB1-CF53CF0FED4C}">
      <dgm:prSet phldrT="[Text]"/>
      <dgm:spPr/>
      <dgm:t>
        <a:bodyPr/>
        <a:lstStyle/>
        <a:p>
          <a:r>
            <a:rPr lang="en-US" dirty="0"/>
            <a:t>Deliverables</a:t>
          </a:r>
        </a:p>
      </dgm:t>
    </dgm:pt>
    <dgm:pt modelId="{C4B7A66A-A417-4C58-B326-788F25AD7089}" type="parTrans" cxnId="{BE036A44-83D9-4427-81D3-A6DECC501891}">
      <dgm:prSet/>
      <dgm:spPr/>
      <dgm:t>
        <a:bodyPr/>
        <a:lstStyle/>
        <a:p>
          <a:endParaRPr lang="en-US"/>
        </a:p>
      </dgm:t>
    </dgm:pt>
    <dgm:pt modelId="{9CE5A90D-C82D-4B7F-964F-D3498DB5336E}" type="sibTrans" cxnId="{BE036A44-83D9-4427-81D3-A6DECC501891}">
      <dgm:prSet/>
      <dgm:spPr/>
      <dgm:t>
        <a:bodyPr/>
        <a:lstStyle/>
        <a:p>
          <a:endParaRPr lang="en-US"/>
        </a:p>
      </dgm:t>
    </dgm:pt>
    <dgm:pt modelId="{485DA599-ADA1-44FA-91AB-80D32378D29B}">
      <dgm:prSet phldrT="[Text]"/>
      <dgm:spPr/>
      <dgm:t>
        <a:bodyPr/>
        <a:lstStyle/>
        <a:p>
          <a:r>
            <a:rPr lang="en-US" dirty="0"/>
            <a:t>Engineering Analysis</a:t>
          </a:r>
        </a:p>
      </dgm:t>
    </dgm:pt>
    <dgm:pt modelId="{680F763B-171B-4053-B150-4FE9A6D06AD2}" type="parTrans" cxnId="{5408EDE9-15DE-4900-AA55-FD91EE34F886}">
      <dgm:prSet/>
      <dgm:spPr/>
      <dgm:t>
        <a:bodyPr/>
        <a:lstStyle/>
        <a:p>
          <a:endParaRPr lang="en-US"/>
        </a:p>
      </dgm:t>
    </dgm:pt>
    <dgm:pt modelId="{1DF1060E-8A27-4300-BADC-201F9D320C8C}" type="sibTrans" cxnId="{5408EDE9-15DE-4900-AA55-FD91EE34F886}">
      <dgm:prSet/>
      <dgm:spPr/>
      <dgm:t>
        <a:bodyPr/>
        <a:lstStyle/>
        <a:p>
          <a:endParaRPr lang="en-US"/>
        </a:p>
      </dgm:t>
    </dgm:pt>
    <dgm:pt modelId="{DC4745D9-9364-48F7-A99C-0A34481EBDBF}" type="pres">
      <dgm:prSet presAssocID="{F0FDEB0B-2562-400C-8C85-A74A6BD14685}" presName="linear" presStyleCnt="0">
        <dgm:presLayoutVars>
          <dgm:animLvl val="lvl"/>
          <dgm:resizeHandles val="exact"/>
        </dgm:presLayoutVars>
      </dgm:prSet>
      <dgm:spPr/>
    </dgm:pt>
    <dgm:pt modelId="{F88A22A5-27BD-4BE3-86E3-C63570188CCB}" type="pres">
      <dgm:prSet presAssocID="{54D2B040-5AEA-4725-A063-EBC55E12A4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6A4E63-AE7C-4EAC-89D3-02B1271239E6}" type="pres">
      <dgm:prSet presAssocID="{54D2B040-5AEA-4725-A063-EBC55E12A479}" presName="childText" presStyleLbl="revTx" presStyleIdx="0" presStyleCnt="3">
        <dgm:presLayoutVars>
          <dgm:bulletEnabled val="1"/>
        </dgm:presLayoutVars>
      </dgm:prSet>
      <dgm:spPr/>
    </dgm:pt>
    <dgm:pt modelId="{3CB2E8E0-C447-4F33-9873-7EBDFF672A64}" type="pres">
      <dgm:prSet presAssocID="{7660E895-F74D-409F-A89B-4480C5E3C6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A90C03-FF77-4D1A-94E5-BA2C24FB6424}" type="pres">
      <dgm:prSet presAssocID="{7660E895-F74D-409F-A89B-4480C5E3C67F}" presName="childText" presStyleLbl="revTx" presStyleIdx="1" presStyleCnt="3">
        <dgm:presLayoutVars>
          <dgm:bulletEnabled val="1"/>
        </dgm:presLayoutVars>
      </dgm:prSet>
      <dgm:spPr/>
    </dgm:pt>
    <dgm:pt modelId="{6D6CAE18-1DD2-4FE6-B4DB-4F41E3FBC49B}" type="pres">
      <dgm:prSet presAssocID="{24A81EB0-3995-4EC4-8A9B-95FB97CCC87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D22927-3E94-4895-A458-A83C54CD0BDE}" type="pres">
      <dgm:prSet presAssocID="{24A81EB0-3995-4EC4-8A9B-95FB97CCC87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A63F105-93F6-4E14-8085-E314FB9A2037}" type="presOf" srcId="{485DA599-ADA1-44FA-91AB-80D32378D29B}" destId="{45D22927-3E94-4895-A458-A83C54CD0BDE}" srcOrd="0" destOrd="0" presId="urn:microsoft.com/office/officeart/2005/8/layout/vList2"/>
    <dgm:cxn modelId="{D6657E08-1D5A-4E8E-AF11-590622D2664A}" type="presOf" srcId="{3C6B08FB-2324-44B4-AFB2-19F0FD3D762E}" destId="{FC6A4E63-AE7C-4EAC-89D3-02B1271239E6}" srcOrd="0" destOrd="1" presId="urn:microsoft.com/office/officeart/2005/8/layout/vList2"/>
    <dgm:cxn modelId="{D6A2F719-8237-41A2-BB9B-4D4B8A356397}" srcId="{F0FDEB0B-2562-400C-8C85-A74A6BD14685}" destId="{24A81EB0-3995-4EC4-8A9B-95FB97CCC877}" srcOrd="2" destOrd="0" parTransId="{BD191706-DFBC-4230-A01F-DB53DF2A04C2}" sibTransId="{060FD364-90CF-4256-A269-F7D14C129495}"/>
    <dgm:cxn modelId="{97925826-A294-4EF6-A039-6557972C7369}" type="presOf" srcId="{54D2B040-5AEA-4725-A063-EBC55E12A479}" destId="{F88A22A5-27BD-4BE3-86E3-C63570188CCB}" srcOrd="0" destOrd="0" presId="urn:microsoft.com/office/officeart/2005/8/layout/vList2"/>
    <dgm:cxn modelId="{5FE6EE3C-0ABD-405B-9E03-920A66D8695F}" type="presOf" srcId="{6829E083-E761-4BDD-BBAE-381458B7994C}" destId="{45D22927-3E94-4895-A458-A83C54CD0BDE}" srcOrd="0" destOrd="2" presId="urn:microsoft.com/office/officeart/2005/8/layout/vList2"/>
    <dgm:cxn modelId="{5B404B5F-5649-45B8-8157-9AB9585AA31A}" type="presOf" srcId="{24A81EB0-3995-4EC4-8A9B-95FB97CCC877}" destId="{6D6CAE18-1DD2-4FE6-B4DB-4F41E3FBC49B}" srcOrd="0" destOrd="0" presId="urn:microsoft.com/office/officeart/2005/8/layout/vList2"/>
    <dgm:cxn modelId="{D12C1E64-1F9B-4B0F-BCA8-BEB367C8C887}" type="presOf" srcId="{54B66CC7-1880-403B-8110-CBC5E80C7BCB}" destId="{FC6A4E63-AE7C-4EAC-89D3-02B1271239E6}" srcOrd="0" destOrd="0" presId="urn:microsoft.com/office/officeart/2005/8/layout/vList2"/>
    <dgm:cxn modelId="{BE036A44-83D9-4427-81D3-A6DECC501891}" srcId="{24A81EB0-3995-4EC4-8A9B-95FB97CCC877}" destId="{86E0F232-8F30-4579-9BB1-CF53CF0FED4C}" srcOrd="1" destOrd="0" parTransId="{C4B7A66A-A417-4C58-B326-788F25AD7089}" sibTransId="{9CE5A90D-C82D-4B7F-964F-D3498DB5336E}"/>
    <dgm:cxn modelId="{07C02746-BEA3-47C8-8732-BC987BBF4EE2}" type="presOf" srcId="{F0FDEB0B-2562-400C-8C85-A74A6BD14685}" destId="{DC4745D9-9364-48F7-A99C-0A34481EBDBF}" srcOrd="0" destOrd="0" presId="urn:microsoft.com/office/officeart/2005/8/layout/vList2"/>
    <dgm:cxn modelId="{322E7848-7FB7-4D8D-9105-63406D8108AA}" srcId="{7660E895-F74D-409F-A89B-4480C5E3C67F}" destId="{02F47F9E-C89B-486B-A243-26D2EF60CD06}" srcOrd="2" destOrd="0" parTransId="{009AB2C9-8545-41BE-B962-EB63A5673CEF}" sibTransId="{2422731F-B687-496A-B581-9C0615558627}"/>
    <dgm:cxn modelId="{18FD7A4E-990A-403F-AE92-322D31342D93}" srcId="{54D2B040-5AEA-4725-A063-EBC55E12A479}" destId="{3C6B08FB-2324-44B4-AFB2-19F0FD3D762E}" srcOrd="1" destOrd="0" parTransId="{15F6F352-BE10-42FE-B261-5880D5C2D309}" sibTransId="{32B98251-1DAD-423F-AD1D-E461A30DC440}"/>
    <dgm:cxn modelId="{8E097451-A19D-445B-A8BE-A5C5E2177D67}" srcId="{24A81EB0-3995-4EC4-8A9B-95FB97CCC877}" destId="{6829E083-E761-4BDD-BBAE-381458B7994C}" srcOrd="2" destOrd="0" parTransId="{0807A052-7945-49B2-9D78-791B3F165077}" sibTransId="{C6B8FCBE-A08A-47BA-B113-70E93AC4812A}"/>
    <dgm:cxn modelId="{27928E77-E670-47A9-A31D-972AF98A01F9}" type="presOf" srcId="{02F47F9E-C89B-486B-A243-26D2EF60CD06}" destId="{2DA90C03-FF77-4D1A-94E5-BA2C24FB6424}" srcOrd="0" destOrd="2" presId="urn:microsoft.com/office/officeart/2005/8/layout/vList2"/>
    <dgm:cxn modelId="{DB9D2658-2AB1-44B9-A7D4-B31AA7B81E59}" type="presOf" srcId="{1A39461C-ABBA-4C81-BE83-7A13FCB0838E}" destId="{2DA90C03-FF77-4D1A-94E5-BA2C24FB6424}" srcOrd="0" destOrd="1" presId="urn:microsoft.com/office/officeart/2005/8/layout/vList2"/>
    <dgm:cxn modelId="{B30E4986-2EAC-422A-AF92-E9C29F608851}" srcId="{F0FDEB0B-2562-400C-8C85-A74A6BD14685}" destId="{54D2B040-5AEA-4725-A063-EBC55E12A479}" srcOrd="0" destOrd="0" parTransId="{59214AF0-15A1-4FB5-946F-C5A5EEBD29DB}" sibTransId="{26DB14BC-1798-4202-9234-D65F8AB4F2F9}"/>
    <dgm:cxn modelId="{024256A7-63B2-4861-A845-59BD29D3B287}" srcId="{7660E895-F74D-409F-A89B-4480C5E3C67F}" destId="{1A39461C-ABBA-4C81-BE83-7A13FCB0838E}" srcOrd="1" destOrd="0" parTransId="{8FDF2F9F-E369-4490-8338-567409ED1CEA}" sibTransId="{E37963AA-126E-4764-B22B-1E7923854022}"/>
    <dgm:cxn modelId="{1AFFE3B7-E03A-4624-AF99-4FB5BCACEB21}" srcId="{F0FDEB0B-2562-400C-8C85-A74A6BD14685}" destId="{7660E895-F74D-409F-A89B-4480C5E3C67F}" srcOrd="1" destOrd="0" parTransId="{7E26A113-CB4F-4E9A-A969-4C3B1A1C7E31}" sibTransId="{F4443C5E-43B6-4CA2-8826-C6D489D52237}"/>
    <dgm:cxn modelId="{B94AF6BA-3A9F-48D3-AA11-DA78710C319F}" type="presOf" srcId="{0185D6EA-4B8F-4EAA-AC5A-C41EF50020C6}" destId="{2DA90C03-FF77-4D1A-94E5-BA2C24FB6424}" srcOrd="0" destOrd="0" presId="urn:microsoft.com/office/officeart/2005/8/layout/vList2"/>
    <dgm:cxn modelId="{DAFFAEC9-24AD-4602-AFF6-112AD13DEAFC}" type="presOf" srcId="{7660E895-F74D-409F-A89B-4480C5E3C67F}" destId="{3CB2E8E0-C447-4F33-9873-7EBDFF672A64}" srcOrd="0" destOrd="0" presId="urn:microsoft.com/office/officeart/2005/8/layout/vList2"/>
    <dgm:cxn modelId="{D8C356DF-FE53-449D-869E-C85C6887785D}" type="presOf" srcId="{86E0F232-8F30-4579-9BB1-CF53CF0FED4C}" destId="{45D22927-3E94-4895-A458-A83C54CD0BDE}" srcOrd="0" destOrd="1" presId="urn:microsoft.com/office/officeart/2005/8/layout/vList2"/>
    <dgm:cxn modelId="{4172E7E4-938A-4791-B105-29733C182CC1}" srcId="{54D2B040-5AEA-4725-A063-EBC55E12A479}" destId="{54B66CC7-1880-403B-8110-CBC5E80C7BCB}" srcOrd="0" destOrd="0" parTransId="{45540BD6-3ABF-415F-8938-5DFBFACD2924}" sibTransId="{CC7818BD-1183-4A2B-B413-853448AE5099}"/>
    <dgm:cxn modelId="{5408EDE9-15DE-4900-AA55-FD91EE34F886}" srcId="{24A81EB0-3995-4EC4-8A9B-95FB97CCC877}" destId="{485DA599-ADA1-44FA-91AB-80D32378D29B}" srcOrd="0" destOrd="0" parTransId="{680F763B-171B-4053-B150-4FE9A6D06AD2}" sibTransId="{1DF1060E-8A27-4300-BADC-201F9D320C8C}"/>
    <dgm:cxn modelId="{7B0CB5EB-0725-47AA-919E-47515DF36952}" srcId="{7660E895-F74D-409F-A89B-4480C5E3C67F}" destId="{0185D6EA-4B8F-4EAA-AC5A-C41EF50020C6}" srcOrd="0" destOrd="0" parTransId="{25905823-FA9F-4E28-9415-0D2FF563FADF}" sibTransId="{E7D7CF22-146B-42F4-BA1E-BB9A88F92257}"/>
    <dgm:cxn modelId="{9970D74B-51B1-47B3-B694-42327B1EE934}" type="presParOf" srcId="{DC4745D9-9364-48F7-A99C-0A34481EBDBF}" destId="{F88A22A5-27BD-4BE3-86E3-C63570188CCB}" srcOrd="0" destOrd="0" presId="urn:microsoft.com/office/officeart/2005/8/layout/vList2"/>
    <dgm:cxn modelId="{73129972-A7F8-4342-9717-39A8D4E1BD5D}" type="presParOf" srcId="{DC4745D9-9364-48F7-A99C-0A34481EBDBF}" destId="{FC6A4E63-AE7C-4EAC-89D3-02B1271239E6}" srcOrd="1" destOrd="0" presId="urn:microsoft.com/office/officeart/2005/8/layout/vList2"/>
    <dgm:cxn modelId="{E5EC907F-18BA-452D-A877-0DD2D9D4BB0A}" type="presParOf" srcId="{DC4745D9-9364-48F7-A99C-0A34481EBDBF}" destId="{3CB2E8E0-C447-4F33-9873-7EBDFF672A64}" srcOrd="2" destOrd="0" presId="urn:microsoft.com/office/officeart/2005/8/layout/vList2"/>
    <dgm:cxn modelId="{F4F08F95-CDDC-49CA-9B25-289059C74433}" type="presParOf" srcId="{DC4745D9-9364-48F7-A99C-0A34481EBDBF}" destId="{2DA90C03-FF77-4D1A-94E5-BA2C24FB6424}" srcOrd="3" destOrd="0" presId="urn:microsoft.com/office/officeart/2005/8/layout/vList2"/>
    <dgm:cxn modelId="{7A78C9A5-53E7-4C95-8C1B-33CCCC28694A}" type="presParOf" srcId="{DC4745D9-9364-48F7-A99C-0A34481EBDBF}" destId="{6D6CAE18-1DD2-4FE6-B4DB-4F41E3FBC49B}" srcOrd="4" destOrd="0" presId="urn:microsoft.com/office/officeart/2005/8/layout/vList2"/>
    <dgm:cxn modelId="{CF331DCF-CE07-4A3E-9610-E9A3754FD587}" type="presParOf" srcId="{DC4745D9-9364-48F7-A99C-0A34481EBDBF}" destId="{45D22927-3E94-4895-A458-A83C54CD0BD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65D66C-2F41-49F6-9C68-F75CA2F3B387}" type="doc">
      <dgm:prSet loTypeId="urn:microsoft.com/office/officeart/2005/8/layout/hierarchy2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2B199B56-5616-4EDD-A0C2-9241392BEE44}">
      <dgm:prSet phldrT="[Text]"/>
      <dgm:spPr/>
      <dgm:t>
        <a:bodyPr/>
        <a:lstStyle/>
        <a:p>
          <a:r>
            <a:rPr lang="en-US" dirty="0"/>
            <a:t>Raspberry Pi</a:t>
          </a:r>
        </a:p>
      </dgm:t>
    </dgm:pt>
    <dgm:pt modelId="{03476EF2-97F7-4A72-9C8A-06C1F10CCF1B}" type="parTrans" cxnId="{C0FF42BF-8762-47B4-A5EF-AF59BCB11ADC}">
      <dgm:prSet/>
      <dgm:spPr/>
      <dgm:t>
        <a:bodyPr/>
        <a:lstStyle/>
        <a:p>
          <a:endParaRPr lang="en-US"/>
        </a:p>
      </dgm:t>
    </dgm:pt>
    <dgm:pt modelId="{DBA1EF9A-FCF4-4742-8EEB-C00B6ABAA392}" type="sibTrans" cxnId="{C0FF42BF-8762-47B4-A5EF-AF59BCB11ADC}">
      <dgm:prSet/>
      <dgm:spPr/>
      <dgm:t>
        <a:bodyPr/>
        <a:lstStyle/>
        <a:p>
          <a:endParaRPr lang="en-US"/>
        </a:p>
      </dgm:t>
    </dgm:pt>
    <dgm:pt modelId="{A5FFFCE5-216A-4E16-9D8C-AABC014F51C4}">
      <dgm:prSet phldrT="[Text]"/>
      <dgm:spPr/>
      <dgm:t>
        <a:bodyPr/>
        <a:lstStyle/>
        <a:p>
          <a:r>
            <a:rPr lang="en-US" dirty="0"/>
            <a:t>Arduino</a:t>
          </a:r>
        </a:p>
      </dgm:t>
    </dgm:pt>
    <dgm:pt modelId="{5F3F3260-31B9-4CF4-BF4F-445A04339B86}" type="parTrans" cxnId="{4B493786-E296-4787-BDBA-4774975A7733}">
      <dgm:prSet/>
      <dgm:spPr/>
      <dgm:t>
        <a:bodyPr/>
        <a:lstStyle/>
        <a:p>
          <a:endParaRPr lang="en-US"/>
        </a:p>
      </dgm:t>
    </dgm:pt>
    <dgm:pt modelId="{16473601-4540-4FD2-BCC5-25112E9295BD}" type="sibTrans" cxnId="{4B493786-E296-4787-BDBA-4774975A7733}">
      <dgm:prSet/>
      <dgm:spPr/>
      <dgm:t>
        <a:bodyPr/>
        <a:lstStyle/>
        <a:p>
          <a:endParaRPr lang="en-US"/>
        </a:p>
      </dgm:t>
    </dgm:pt>
    <dgm:pt modelId="{01174574-7464-4427-8ADF-304BF5F4CF0E}">
      <dgm:prSet phldrT="[Text]"/>
      <dgm:spPr/>
      <dgm:t>
        <a:bodyPr/>
        <a:lstStyle/>
        <a:p>
          <a:r>
            <a:rPr lang="en-US" dirty="0"/>
            <a:t>Left distance</a:t>
          </a:r>
        </a:p>
      </dgm:t>
    </dgm:pt>
    <dgm:pt modelId="{7F4C9C25-9577-4629-AAD0-1699E9F9D630}" type="parTrans" cxnId="{DB62AD9D-9847-4257-BBB9-A0C4B05D27E8}">
      <dgm:prSet/>
      <dgm:spPr/>
      <dgm:t>
        <a:bodyPr/>
        <a:lstStyle/>
        <a:p>
          <a:endParaRPr lang="en-US"/>
        </a:p>
      </dgm:t>
    </dgm:pt>
    <dgm:pt modelId="{3312BEF4-22E9-43DB-B5DC-58842A431DC5}" type="sibTrans" cxnId="{DB62AD9D-9847-4257-BBB9-A0C4B05D27E8}">
      <dgm:prSet/>
      <dgm:spPr/>
      <dgm:t>
        <a:bodyPr/>
        <a:lstStyle/>
        <a:p>
          <a:endParaRPr lang="en-US"/>
        </a:p>
      </dgm:t>
    </dgm:pt>
    <dgm:pt modelId="{F4CE8728-AAAD-41A0-AA7D-FABA677F0C3D}">
      <dgm:prSet phldrT="[Text]"/>
      <dgm:spPr/>
      <dgm:t>
        <a:bodyPr/>
        <a:lstStyle/>
        <a:p>
          <a:r>
            <a:rPr lang="en-US" dirty="0"/>
            <a:t>Right Distance</a:t>
          </a:r>
        </a:p>
      </dgm:t>
    </dgm:pt>
    <dgm:pt modelId="{924D3D99-E591-41ED-9C98-FB8036614F4A}" type="parTrans" cxnId="{D4E41C38-082A-4F0E-A1F1-4A8372D29529}">
      <dgm:prSet/>
      <dgm:spPr/>
      <dgm:t>
        <a:bodyPr/>
        <a:lstStyle/>
        <a:p>
          <a:endParaRPr lang="en-US"/>
        </a:p>
      </dgm:t>
    </dgm:pt>
    <dgm:pt modelId="{58597BAF-AD43-448C-B63A-95B0338E2829}" type="sibTrans" cxnId="{D4E41C38-082A-4F0E-A1F1-4A8372D29529}">
      <dgm:prSet/>
      <dgm:spPr/>
      <dgm:t>
        <a:bodyPr/>
        <a:lstStyle/>
        <a:p>
          <a:endParaRPr lang="en-US"/>
        </a:p>
      </dgm:t>
    </dgm:pt>
    <dgm:pt modelId="{E2CAF335-0FA8-41DD-9A7D-5DDF29B7688B}">
      <dgm:prSet phldrT="[Text]"/>
      <dgm:spPr/>
      <dgm:t>
        <a:bodyPr/>
        <a:lstStyle/>
        <a:p>
          <a:r>
            <a:rPr lang="en-US" dirty="0"/>
            <a:t>Arduino with feedback loop</a:t>
          </a:r>
        </a:p>
      </dgm:t>
    </dgm:pt>
    <dgm:pt modelId="{2758EB2A-39C8-44BE-A2E1-E4749579ED90}" type="parTrans" cxnId="{9C8CBF83-73F7-4B5B-AEE7-C86312DCE8C0}">
      <dgm:prSet/>
      <dgm:spPr/>
      <dgm:t>
        <a:bodyPr/>
        <a:lstStyle/>
        <a:p>
          <a:endParaRPr lang="en-US"/>
        </a:p>
      </dgm:t>
    </dgm:pt>
    <dgm:pt modelId="{8DC17CF2-43F9-49A9-8C08-B8DD7F0B046E}" type="sibTrans" cxnId="{9C8CBF83-73F7-4B5B-AEE7-C86312DCE8C0}">
      <dgm:prSet/>
      <dgm:spPr/>
      <dgm:t>
        <a:bodyPr/>
        <a:lstStyle/>
        <a:p>
          <a:endParaRPr lang="en-US"/>
        </a:p>
      </dgm:t>
    </dgm:pt>
    <dgm:pt modelId="{F044E169-10C6-49D6-8C45-A0DBF1E2652C}">
      <dgm:prSet phldrT="[Text]"/>
      <dgm:spPr/>
      <dgm:t>
        <a:bodyPr/>
        <a:lstStyle/>
        <a:p>
          <a:r>
            <a:rPr lang="en-US" dirty="0"/>
            <a:t>Encoder</a:t>
          </a:r>
        </a:p>
      </dgm:t>
    </dgm:pt>
    <dgm:pt modelId="{86034C29-C873-49DD-BEAF-8A0344D7FD94}" type="parTrans" cxnId="{640E1C36-8F7F-49A0-9B31-35664AE07809}">
      <dgm:prSet/>
      <dgm:spPr/>
      <dgm:t>
        <a:bodyPr/>
        <a:lstStyle/>
        <a:p>
          <a:endParaRPr lang="en-US"/>
        </a:p>
      </dgm:t>
    </dgm:pt>
    <dgm:pt modelId="{F4C1BD04-C9EC-43B3-ACC8-82D0F0FF3360}" type="sibTrans" cxnId="{640E1C36-8F7F-49A0-9B31-35664AE07809}">
      <dgm:prSet/>
      <dgm:spPr/>
      <dgm:t>
        <a:bodyPr/>
        <a:lstStyle/>
        <a:p>
          <a:endParaRPr lang="en-US"/>
        </a:p>
      </dgm:t>
    </dgm:pt>
    <dgm:pt modelId="{B99BBC37-C1E4-45D0-9C99-F938207B3D71}">
      <dgm:prSet phldrT="[Text]"/>
      <dgm:spPr/>
      <dgm:t>
        <a:bodyPr/>
        <a:lstStyle/>
        <a:p>
          <a:r>
            <a:rPr lang="en-US" dirty="0"/>
            <a:t>Tilt</a:t>
          </a:r>
        </a:p>
      </dgm:t>
    </dgm:pt>
    <dgm:pt modelId="{916FDFE3-ECFD-4CA8-8D42-D6E6757D5A31}" type="parTrans" cxnId="{215D1385-BBF3-4620-9C45-2C13FD113A21}">
      <dgm:prSet/>
      <dgm:spPr/>
      <dgm:t>
        <a:bodyPr/>
        <a:lstStyle/>
        <a:p>
          <a:endParaRPr lang="en-US"/>
        </a:p>
      </dgm:t>
    </dgm:pt>
    <dgm:pt modelId="{8F7C34A3-CC77-4259-8478-484AD08DCD6E}" type="sibTrans" cxnId="{215D1385-BBF3-4620-9C45-2C13FD113A21}">
      <dgm:prSet/>
      <dgm:spPr/>
      <dgm:t>
        <a:bodyPr/>
        <a:lstStyle/>
        <a:p>
          <a:endParaRPr lang="en-US"/>
        </a:p>
      </dgm:t>
    </dgm:pt>
    <dgm:pt modelId="{54B6B6B9-DBBA-4B4C-8209-9A6F04316019}">
      <dgm:prSet phldrT="[Text]"/>
      <dgm:spPr/>
      <dgm:t>
        <a:bodyPr/>
        <a:lstStyle/>
        <a:p>
          <a:r>
            <a:rPr lang="en-US" dirty="0"/>
            <a:t>Acceleration</a:t>
          </a:r>
        </a:p>
      </dgm:t>
    </dgm:pt>
    <dgm:pt modelId="{6CAAD87E-5239-42AA-9F80-44FB112B618D}" type="parTrans" cxnId="{FC585B0F-16CC-414C-8C4F-1EFA1A12481A}">
      <dgm:prSet/>
      <dgm:spPr/>
      <dgm:t>
        <a:bodyPr/>
        <a:lstStyle/>
        <a:p>
          <a:endParaRPr lang="en-US"/>
        </a:p>
      </dgm:t>
    </dgm:pt>
    <dgm:pt modelId="{90FBC71A-1C38-4088-ACB6-7A554E9C2480}" type="sibTrans" cxnId="{FC585B0F-16CC-414C-8C4F-1EFA1A12481A}">
      <dgm:prSet/>
      <dgm:spPr/>
      <dgm:t>
        <a:bodyPr/>
        <a:lstStyle/>
        <a:p>
          <a:endParaRPr lang="en-US"/>
        </a:p>
      </dgm:t>
    </dgm:pt>
    <dgm:pt modelId="{29857659-CF63-4FC0-A3C8-D3B7A2F06C34}">
      <dgm:prSet phldrT="[Text]"/>
      <dgm:spPr/>
      <dgm:t>
        <a:bodyPr/>
        <a:lstStyle/>
        <a:p>
          <a:r>
            <a:rPr lang="en-US" dirty="0"/>
            <a:t>Motors</a:t>
          </a:r>
        </a:p>
      </dgm:t>
    </dgm:pt>
    <dgm:pt modelId="{ACC185EB-C463-46F3-8F71-9747AED4679F}" type="parTrans" cxnId="{9321F100-A512-459D-86BE-7F61FCA386D7}">
      <dgm:prSet/>
      <dgm:spPr/>
      <dgm:t>
        <a:bodyPr/>
        <a:lstStyle/>
        <a:p>
          <a:endParaRPr lang="en-US"/>
        </a:p>
      </dgm:t>
    </dgm:pt>
    <dgm:pt modelId="{9DE664CA-DAD8-44B8-86E0-E0BB9DD1D339}" type="sibTrans" cxnId="{9321F100-A512-459D-86BE-7F61FCA386D7}">
      <dgm:prSet/>
      <dgm:spPr/>
      <dgm:t>
        <a:bodyPr/>
        <a:lstStyle/>
        <a:p>
          <a:endParaRPr lang="en-US"/>
        </a:p>
      </dgm:t>
    </dgm:pt>
    <dgm:pt modelId="{06F0A32E-4273-4675-89CA-F2ED155E592A}">
      <dgm:prSet phldrT="[Text]"/>
      <dgm:spPr/>
      <dgm:t>
        <a:bodyPr/>
        <a:lstStyle/>
        <a:p>
          <a:r>
            <a:rPr lang="en-US" dirty="0"/>
            <a:t>Screen</a:t>
          </a:r>
        </a:p>
      </dgm:t>
    </dgm:pt>
    <dgm:pt modelId="{4127F57A-B3E8-4927-B8B1-8E340DDAE0FE}" type="parTrans" cxnId="{C7CDAED0-40FD-4B28-801F-F0519A728DA3}">
      <dgm:prSet/>
      <dgm:spPr/>
      <dgm:t>
        <a:bodyPr/>
        <a:lstStyle/>
        <a:p>
          <a:endParaRPr lang="en-US"/>
        </a:p>
      </dgm:t>
    </dgm:pt>
    <dgm:pt modelId="{E19FB3C9-1D39-431A-9B70-500609510700}" type="sibTrans" cxnId="{C7CDAED0-40FD-4B28-801F-F0519A728DA3}">
      <dgm:prSet/>
      <dgm:spPr/>
      <dgm:t>
        <a:bodyPr/>
        <a:lstStyle/>
        <a:p>
          <a:endParaRPr lang="en-US"/>
        </a:p>
      </dgm:t>
    </dgm:pt>
    <dgm:pt modelId="{3CE060A7-8C29-453A-8E85-FFA3A9E233E0}">
      <dgm:prSet phldrT="[Text]"/>
      <dgm:spPr/>
      <dgm:t>
        <a:bodyPr/>
        <a:lstStyle/>
        <a:p>
          <a:r>
            <a:rPr lang="en-US" dirty="0"/>
            <a:t>Arduino</a:t>
          </a:r>
        </a:p>
      </dgm:t>
    </dgm:pt>
    <dgm:pt modelId="{4D467413-65C8-43CA-A786-1459B28CE9F9}" type="parTrans" cxnId="{04C86B66-7EEC-4DFC-85F7-1699D6652CE3}">
      <dgm:prSet/>
      <dgm:spPr/>
      <dgm:t>
        <a:bodyPr/>
        <a:lstStyle/>
        <a:p>
          <a:endParaRPr lang="en-US"/>
        </a:p>
      </dgm:t>
    </dgm:pt>
    <dgm:pt modelId="{9E8428BA-F963-4CA1-9B18-5189E300A3F6}" type="sibTrans" cxnId="{04C86B66-7EEC-4DFC-85F7-1699D6652CE3}">
      <dgm:prSet/>
      <dgm:spPr/>
      <dgm:t>
        <a:bodyPr/>
        <a:lstStyle/>
        <a:p>
          <a:endParaRPr lang="en-US"/>
        </a:p>
      </dgm:t>
    </dgm:pt>
    <dgm:pt modelId="{6EC9DB97-9AB1-452C-969C-8BA6FC997C2C}">
      <dgm:prSet phldrT="[Text]"/>
      <dgm:spPr/>
      <dgm:t>
        <a:bodyPr/>
        <a:lstStyle/>
        <a:p>
          <a:r>
            <a:rPr lang="en-US" dirty="0"/>
            <a:t>Evasion Control</a:t>
          </a:r>
        </a:p>
      </dgm:t>
    </dgm:pt>
    <dgm:pt modelId="{273608B8-FF51-4795-8034-31ED36127376}" type="parTrans" cxnId="{B8A171CF-0182-4B44-80C5-424F0FF47844}">
      <dgm:prSet/>
      <dgm:spPr/>
      <dgm:t>
        <a:bodyPr/>
        <a:lstStyle/>
        <a:p>
          <a:endParaRPr lang="en-US"/>
        </a:p>
      </dgm:t>
    </dgm:pt>
    <dgm:pt modelId="{AD81B7B4-B275-43F7-9681-AB100973EC40}" type="sibTrans" cxnId="{B8A171CF-0182-4B44-80C5-424F0FF47844}">
      <dgm:prSet/>
      <dgm:spPr/>
      <dgm:t>
        <a:bodyPr/>
        <a:lstStyle/>
        <a:p>
          <a:endParaRPr lang="en-US"/>
        </a:p>
      </dgm:t>
    </dgm:pt>
    <dgm:pt modelId="{AD1CADB8-04F8-40FE-8657-3F503BB86C9C}">
      <dgm:prSet phldrT="[Text]"/>
      <dgm:spPr/>
      <dgm:t>
        <a:bodyPr/>
        <a:lstStyle/>
        <a:p>
          <a:r>
            <a:rPr lang="en-US"/>
            <a:t>Receiver</a:t>
          </a:r>
          <a:endParaRPr lang="en-US" dirty="0"/>
        </a:p>
      </dgm:t>
    </dgm:pt>
    <dgm:pt modelId="{7003C4BF-EBA0-44DE-9B61-1DCE9F2E62E8}" type="parTrans" cxnId="{F0242A56-4EBE-415D-8050-A138525385BE}">
      <dgm:prSet/>
      <dgm:spPr/>
      <dgm:t>
        <a:bodyPr/>
        <a:lstStyle/>
        <a:p>
          <a:endParaRPr lang="en-US"/>
        </a:p>
      </dgm:t>
    </dgm:pt>
    <dgm:pt modelId="{65B23F38-0F60-463F-A9C1-4C45D00524D9}" type="sibTrans" cxnId="{F0242A56-4EBE-415D-8050-A138525385BE}">
      <dgm:prSet/>
      <dgm:spPr/>
      <dgm:t>
        <a:bodyPr/>
        <a:lstStyle/>
        <a:p>
          <a:endParaRPr lang="en-US"/>
        </a:p>
      </dgm:t>
    </dgm:pt>
    <dgm:pt modelId="{5A903746-BED8-439D-A158-D2C4F13B6C65}" type="pres">
      <dgm:prSet presAssocID="{D365D66C-2F41-49F6-9C68-F75CA2F3B38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ADD1122-5EB1-49ED-9B19-8BF1158680EE}" type="pres">
      <dgm:prSet presAssocID="{2B199B56-5616-4EDD-A0C2-9241392BEE44}" presName="root1" presStyleCnt="0"/>
      <dgm:spPr/>
    </dgm:pt>
    <dgm:pt modelId="{85695276-A2E9-4CAB-A64D-996A53DC45C1}" type="pres">
      <dgm:prSet presAssocID="{2B199B56-5616-4EDD-A0C2-9241392BEE44}" presName="LevelOneTextNode" presStyleLbl="node0" presStyleIdx="0" presStyleCnt="3">
        <dgm:presLayoutVars>
          <dgm:chPref val="3"/>
        </dgm:presLayoutVars>
      </dgm:prSet>
      <dgm:spPr/>
    </dgm:pt>
    <dgm:pt modelId="{179EC1B5-B13D-4FDA-BEDB-17F6AD13D191}" type="pres">
      <dgm:prSet presAssocID="{2B199B56-5616-4EDD-A0C2-9241392BEE44}" presName="level2hierChild" presStyleCnt="0"/>
      <dgm:spPr/>
    </dgm:pt>
    <dgm:pt modelId="{A0210C4D-8B01-4925-AEEA-ADD8C9D96F39}" type="pres">
      <dgm:prSet presAssocID="{5F3F3260-31B9-4CF4-BF4F-445A04339B86}" presName="conn2-1" presStyleLbl="parChTrans1D2" presStyleIdx="0" presStyleCnt="3"/>
      <dgm:spPr/>
    </dgm:pt>
    <dgm:pt modelId="{B6158A16-746C-43D0-86DC-F8C25AAE5DAC}" type="pres">
      <dgm:prSet presAssocID="{5F3F3260-31B9-4CF4-BF4F-445A04339B86}" presName="connTx" presStyleLbl="parChTrans1D2" presStyleIdx="0" presStyleCnt="3"/>
      <dgm:spPr/>
    </dgm:pt>
    <dgm:pt modelId="{3A742614-5AEB-4F13-A597-EA95EA399410}" type="pres">
      <dgm:prSet presAssocID="{A5FFFCE5-216A-4E16-9D8C-AABC014F51C4}" presName="root2" presStyleCnt="0"/>
      <dgm:spPr/>
    </dgm:pt>
    <dgm:pt modelId="{EEDFB8F2-1A6E-4CC6-A5D5-51E1CB79A059}" type="pres">
      <dgm:prSet presAssocID="{A5FFFCE5-216A-4E16-9D8C-AABC014F51C4}" presName="LevelTwoTextNode" presStyleLbl="node2" presStyleIdx="0" presStyleCnt="3">
        <dgm:presLayoutVars>
          <dgm:chPref val="3"/>
        </dgm:presLayoutVars>
      </dgm:prSet>
      <dgm:spPr/>
    </dgm:pt>
    <dgm:pt modelId="{2FFC391F-3057-48F7-98C0-75DD9930E557}" type="pres">
      <dgm:prSet presAssocID="{A5FFFCE5-216A-4E16-9D8C-AABC014F51C4}" presName="level3hierChild" presStyleCnt="0"/>
      <dgm:spPr/>
    </dgm:pt>
    <dgm:pt modelId="{62A81FFF-7796-4E25-941C-2A570FF81DD6}" type="pres">
      <dgm:prSet presAssocID="{7F4C9C25-9577-4629-AAD0-1699E9F9D630}" presName="conn2-1" presStyleLbl="parChTrans1D3" presStyleIdx="0" presStyleCnt="7"/>
      <dgm:spPr/>
    </dgm:pt>
    <dgm:pt modelId="{96A4C327-0803-44B6-BE77-B259C2430043}" type="pres">
      <dgm:prSet presAssocID="{7F4C9C25-9577-4629-AAD0-1699E9F9D630}" presName="connTx" presStyleLbl="parChTrans1D3" presStyleIdx="0" presStyleCnt="7"/>
      <dgm:spPr/>
    </dgm:pt>
    <dgm:pt modelId="{6C0324B8-DD0F-4382-A833-FF75196EB6FC}" type="pres">
      <dgm:prSet presAssocID="{01174574-7464-4427-8ADF-304BF5F4CF0E}" presName="root2" presStyleCnt="0"/>
      <dgm:spPr/>
    </dgm:pt>
    <dgm:pt modelId="{93E83141-8603-4B72-B1FA-6ACCA15A7EC0}" type="pres">
      <dgm:prSet presAssocID="{01174574-7464-4427-8ADF-304BF5F4CF0E}" presName="LevelTwoTextNode" presStyleLbl="node3" presStyleIdx="0" presStyleCnt="7">
        <dgm:presLayoutVars>
          <dgm:chPref val="3"/>
        </dgm:presLayoutVars>
      </dgm:prSet>
      <dgm:spPr/>
    </dgm:pt>
    <dgm:pt modelId="{1C8024E0-0C38-4DA3-A4F4-B308F589F5C1}" type="pres">
      <dgm:prSet presAssocID="{01174574-7464-4427-8ADF-304BF5F4CF0E}" presName="level3hierChild" presStyleCnt="0"/>
      <dgm:spPr/>
    </dgm:pt>
    <dgm:pt modelId="{638F460F-AE73-465D-9B17-CFF26F3D336D}" type="pres">
      <dgm:prSet presAssocID="{924D3D99-E591-41ED-9C98-FB8036614F4A}" presName="conn2-1" presStyleLbl="parChTrans1D3" presStyleIdx="1" presStyleCnt="7"/>
      <dgm:spPr/>
    </dgm:pt>
    <dgm:pt modelId="{C9FA5119-6EB2-4D6F-A261-67C9B6170692}" type="pres">
      <dgm:prSet presAssocID="{924D3D99-E591-41ED-9C98-FB8036614F4A}" presName="connTx" presStyleLbl="parChTrans1D3" presStyleIdx="1" presStyleCnt="7"/>
      <dgm:spPr/>
    </dgm:pt>
    <dgm:pt modelId="{C983543C-F2B4-419F-80B1-88A339882358}" type="pres">
      <dgm:prSet presAssocID="{F4CE8728-AAAD-41A0-AA7D-FABA677F0C3D}" presName="root2" presStyleCnt="0"/>
      <dgm:spPr/>
    </dgm:pt>
    <dgm:pt modelId="{7CF535D9-5F0B-4A8F-AE18-989C3045BA09}" type="pres">
      <dgm:prSet presAssocID="{F4CE8728-AAAD-41A0-AA7D-FABA677F0C3D}" presName="LevelTwoTextNode" presStyleLbl="node3" presStyleIdx="1" presStyleCnt="7">
        <dgm:presLayoutVars>
          <dgm:chPref val="3"/>
        </dgm:presLayoutVars>
      </dgm:prSet>
      <dgm:spPr/>
    </dgm:pt>
    <dgm:pt modelId="{BF8DB771-7CEE-41F7-9E6F-1A8C3C1F48EC}" type="pres">
      <dgm:prSet presAssocID="{F4CE8728-AAAD-41A0-AA7D-FABA677F0C3D}" presName="level3hierChild" presStyleCnt="0"/>
      <dgm:spPr/>
    </dgm:pt>
    <dgm:pt modelId="{2DBB056B-A74A-48A0-B2AF-BB41D2ED742F}" type="pres">
      <dgm:prSet presAssocID="{916FDFE3-ECFD-4CA8-8D42-D6E6757D5A31}" presName="conn2-1" presStyleLbl="parChTrans1D3" presStyleIdx="2" presStyleCnt="7"/>
      <dgm:spPr/>
    </dgm:pt>
    <dgm:pt modelId="{4FC0B2B5-1F49-4254-AD69-9D7899D030D5}" type="pres">
      <dgm:prSet presAssocID="{916FDFE3-ECFD-4CA8-8D42-D6E6757D5A31}" presName="connTx" presStyleLbl="parChTrans1D3" presStyleIdx="2" presStyleCnt="7"/>
      <dgm:spPr/>
    </dgm:pt>
    <dgm:pt modelId="{ADD27C27-1690-4E05-B29E-2ED565A6D840}" type="pres">
      <dgm:prSet presAssocID="{B99BBC37-C1E4-45D0-9C99-F938207B3D71}" presName="root2" presStyleCnt="0"/>
      <dgm:spPr/>
    </dgm:pt>
    <dgm:pt modelId="{DE51503E-7D01-420E-8FEE-9A6013F33F36}" type="pres">
      <dgm:prSet presAssocID="{B99BBC37-C1E4-45D0-9C99-F938207B3D71}" presName="LevelTwoTextNode" presStyleLbl="node3" presStyleIdx="2" presStyleCnt="7">
        <dgm:presLayoutVars>
          <dgm:chPref val="3"/>
        </dgm:presLayoutVars>
      </dgm:prSet>
      <dgm:spPr/>
    </dgm:pt>
    <dgm:pt modelId="{8C7CBA01-56E9-4E5D-92FA-C53367ACC883}" type="pres">
      <dgm:prSet presAssocID="{B99BBC37-C1E4-45D0-9C99-F938207B3D71}" presName="level3hierChild" presStyleCnt="0"/>
      <dgm:spPr/>
    </dgm:pt>
    <dgm:pt modelId="{33189DEB-3D4B-41DD-BB35-038FA0F55715}" type="pres">
      <dgm:prSet presAssocID="{6CAAD87E-5239-42AA-9F80-44FB112B618D}" presName="conn2-1" presStyleLbl="parChTrans1D3" presStyleIdx="3" presStyleCnt="7"/>
      <dgm:spPr/>
    </dgm:pt>
    <dgm:pt modelId="{DB08D196-7804-4360-A36F-3532FF218284}" type="pres">
      <dgm:prSet presAssocID="{6CAAD87E-5239-42AA-9F80-44FB112B618D}" presName="connTx" presStyleLbl="parChTrans1D3" presStyleIdx="3" presStyleCnt="7"/>
      <dgm:spPr/>
    </dgm:pt>
    <dgm:pt modelId="{CACF8C09-507F-4B6B-8BE1-8AFD5487F355}" type="pres">
      <dgm:prSet presAssocID="{54B6B6B9-DBBA-4B4C-8209-9A6F04316019}" presName="root2" presStyleCnt="0"/>
      <dgm:spPr/>
    </dgm:pt>
    <dgm:pt modelId="{05048A5F-5E6C-400F-A122-482A67635D2F}" type="pres">
      <dgm:prSet presAssocID="{54B6B6B9-DBBA-4B4C-8209-9A6F04316019}" presName="LevelTwoTextNode" presStyleLbl="node3" presStyleIdx="3" presStyleCnt="7">
        <dgm:presLayoutVars>
          <dgm:chPref val="3"/>
        </dgm:presLayoutVars>
      </dgm:prSet>
      <dgm:spPr/>
    </dgm:pt>
    <dgm:pt modelId="{DC087B8F-D825-47BA-AA0D-B4AB7DFF6060}" type="pres">
      <dgm:prSet presAssocID="{54B6B6B9-DBBA-4B4C-8209-9A6F04316019}" presName="level3hierChild" presStyleCnt="0"/>
      <dgm:spPr/>
    </dgm:pt>
    <dgm:pt modelId="{4BEC2950-99DA-41D9-B1E0-F29AD07D0CA9}" type="pres">
      <dgm:prSet presAssocID="{2758EB2A-39C8-44BE-A2E1-E4749579ED90}" presName="conn2-1" presStyleLbl="parChTrans1D2" presStyleIdx="1" presStyleCnt="3"/>
      <dgm:spPr/>
    </dgm:pt>
    <dgm:pt modelId="{3FE6610E-DA22-43B3-A72F-50ED8069E2C4}" type="pres">
      <dgm:prSet presAssocID="{2758EB2A-39C8-44BE-A2E1-E4749579ED90}" presName="connTx" presStyleLbl="parChTrans1D2" presStyleIdx="1" presStyleCnt="3"/>
      <dgm:spPr/>
    </dgm:pt>
    <dgm:pt modelId="{08779B75-DFFB-45F9-8502-16803672207A}" type="pres">
      <dgm:prSet presAssocID="{E2CAF335-0FA8-41DD-9A7D-5DDF29B7688B}" presName="root2" presStyleCnt="0"/>
      <dgm:spPr/>
    </dgm:pt>
    <dgm:pt modelId="{DCCEC880-233B-47C2-B99E-1C11D4E88A17}" type="pres">
      <dgm:prSet presAssocID="{E2CAF335-0FA8-41DD-9A7D-5DDF29B7688B}" presName="LevelTwoTextNode" presStyleLbl="node2" presStyleIdx="1" presStyleCnt="3">
        <dgm:presLayoutVars>
          <dgm:chPref val="3"/>
        </dgm:presLayoutVars>
      </dgm:prSet>
      <dgm:spPr/>
    </dgm:pt>
    <dgm:pt modelId="{32FE21AA-01BA-489E-BFE9-6F7CA4568ED9}" type="pres">
      <dgm:prSet presAssocID="{E2CAF335-0FA8-41DD-9A7D-5DDF29B7688B}" presName="level3hierChild" presStyleCnt="0"/>
      <dgm:spPr/>
    </dgm:pt>
    <dgm:pt modelId="{988EBC65-7A20-42E2-83CF-FDE86604742E}" type="pres">
      <dgm:prSet presAssocID="{86034C29-C873-49DD-BEAF-8A0344D7FD94}" presName="conn2-1" presStyleLbl="parChTrans1D3" presStyleIdx="4" presStyleCnt="7"/>
      <dgm:spPr/>
    </dgm:pt>
    <dgm:pt modelId="{D03D292A-5C4A-4267-A595-6ADA79542CF5}" type="pres">
      <dgm:prSet presAssocID="{86034C29-C873-49DD-BEAF-8A0344D7FD94}" presName="connTx" presStyleLbl="parChTrans1D3" presStyleIdx="4" presStyleCnt="7"/>
      <dgm:spPr/>
    </dgm:pt>
    <dgm:pt modelId="{58A0207B-16CB-4CD8-A158-314BE571CA80}" type="pres">
      <dgm:prSet presAssocID="{F044E169-10C6-49D6-8C45-A0DBF1E2652C}" presName="root2" presStyleCnt="0"/>
      <dgm:spPr/>
    </dgm:pt>
    <dgm:pt modelId="{51D9D0D7-6EDC-447E-89B4-F8E04F69469E}" type="pres">
      <dgm:prSet presAssocID="{F044E169-10C6-49D6-8C45-A0DBF1E2652C}" presName="LevelTwoTextNode" presStyleLbl="node3" presStyleIdx="4" presStyleCnt="7">
        <dgm:presLayoutVars>
          <dgm:chPref val="3"/>
        </dgm:presLayoutVars>
      </dgm:prSet>
      <dgm:spPr/>
    </dgm:pt>
    <dgm:pt modelId="{BCDABA81-EE46-4E6C-AAF8-D2BC4B0C1B1E}" type="pres">
      <dgm:prSet presAssocID="{F044E169-10C6-49D6-8C45-A0DBF1E2652C}" presName="level3hierChild" presStyleCnt="0"/>
      <dgm:spPr/>
    </dgm:pt>
    <dgm:pt modelId="{F189F65D-5B63-4691-903C-C44826CDEC01}" type="pres">
      <dgm:prSet presAssocID="{ACC185EB-C463-46F3-8F71-9747AED4679F}" presName="conn2-1" presStyleLbl="parChTrans1D3" presStyleIdx="5" presStyleCnt="7"/>
      <dgm:spPr/>
    </dgm:pt>
    <dgm:pt modelId="{A23C92A1-60F6-41B3-94FC-30AE29C5F3C5}" type="pres">
      <dgm:prSet presAssocID="{ACC185EB-C463-46F3-8F71-9747AED4679F}" presName="connTx" presStyleLbl="parChTrans1D3" presStyleIdx="5" presStyleCnt="7"/>
      <dgm:spPr/>
    </dgm:pt>
    <dgm:pt modelId="{4DC1DE8C-F74B-4427-AC62-7620AD7AD2F8}" type="pres">
      <dgm:prSet presAssocID="{29857659-CF63-4FC0-A3C8-D3B7A2F06C34}" presName="root2" presStyleCnt="0"/>
      <dgm:spPr/>
    </dgm:pt>
    <dgm:pt modelId="{2A5A36A3-742B-47D3-A3B2-1DB9DFF45763}" type="pres">
      <dgm:prSet presAssocID="{29857659-CF63-4FC0-A3C8-D3B7A2F06C34}" presName="LevelTwoTextNode" presStyleLbl="node3" presStyleIdx="5" presStyleCnt="7">
        <dgm:presLayoutVars>
          <dgm:chPref val="3"/>
        </dgm:presLayoutVars>
      </dgm:prSet>
      <dgm:spPr/>
    </dgm:pt>
    <dgm:pt modelId="{F9CF9387-C901-4835-A9AE-8B48B5020334}" type="pres">
      <dgm:prSet presAssocID="{29857659-CF63-4FC0-A3C8-D3B7A2F06C34}" presName="level3hierChild" presStyleCnt="0"/>
      <dgm:spPr/>
    </dgm:pt>
    <dgm:pt modelId="{AE812F60-7052-45A5-A0A7-D25CFC7D5CF0}" type="pres">
      <dgm:prSet presAssocID="{4D467413-65C8-43CA-A786-1459B28CE9F9}" presName="conn2-1" presStyleLbl="parChTrans1D2" presStyleIdx="2" presStyleCnt="3"/>
      <dgm:spPr/>
    </dgm:pt>
    <dgm:pt modelId="{93524DBD-BDD5-4313-85D0-10AD90F43E20}" type="pres">
      <dgm:prSet presAssocID="{4D467413-65C8-43CA-A786-1459B28CE9F9}" presName="connTx" presStyleLbl="parChTrans1D2" presStyleIdx="2" presStyleCnt="3"/>
      <dgm:spPr/>
    </dgm:pt>
    <dgm:pt modelId="{7153C405-77DC-4B2D-B32E-23F0B79FB9C3}" type="pres">
      <dgm:prSet presAssocID="{3CE060A7-8C29-453A-8E85-FFA3A9E233E0}" presName="root2" presStyleCnt="0"/>
      <dgm:spPr/>
    </dgm:pt>
    <dgm:pt modelId="{703F6889-D9F9-4BF0-94CB-A3D5BD3DFDC0}" type="pres">
      <dgm:prSet presAssocID="{3CE060A7-8C29-453A-8E85-FFA3A9E233E0}" presName="LevelTwoTextNode" presStyleLbl="node2" presStyleIdx="2" presStyleCnt="3">
        <dgm:presLayoutVars>
          <dgm:chPref val="3"/>
        </dgm:presLayoutVars>
      </dgm:prSet>
      <dgm:spPr/>
    </dgm:pt>
    <dgm:pt modelId="{6791C897-3427-4354-A270-40D90434923B}" type="pres">
      <dgm:prSet presAssocID="{3CE060A7-8C29-453A-8E85-FFA3A9E233E0}" presName="level3hierChild" presStyleCnt="0"/>
      <dgm:spPr/>
    </dgm:pt>
    <dgm:pt modelId="{EF4CC821-3C5A-46DB-A13E-69F0ACE490FD}" type="pres">
      <dgm:prSet presAssocID="{273608B8-FF51-4795-8034-31ED36127376}" presName="conn2-1" presStyleLbl="parChTrans1D3" presStyleIdx="6" presStyleCnt="7"/>
      <dgm:spPr/>
    </dgm:pt>
    <dgm:pt modelId="{38524975-FF60-4530-8143-83D7B3ABE465}" type="pres">
      <dgm:prSet presAssocID="{273608B8-FF51-4795-8034-31ED36127376}" presName="connTx" presStyleLbl="parChTrans1D3" presStyleIdx="6" presStyleCnt="7"/>
      <dgm:spPr/>
    </dgm:pt>
    <dgm:pt modelId="{100649A4-5717-4B88-A88F-323AD1921304}" type="pres">
      <dgm:prSet presAssocID="{6EC9DB97-9AB1-452C-969C-8BA6FC997C2C}" presName="root2" presStyleCnt="0"/>
      <dgm:spPr/>
    </dgm:pt>
    <dgm:pt modelId="{4B44A6B1-E38E-4503-8F23-95E7BBC142A6}" type="pres">
      <dgm:prSet presAssocID="{6EC9DB97-9AB1-452C-969C-8BA6FC997C2C}" presName="LevelTwoTextNode" presStyleLbl="node3" presStyleIdx="6" presStyleCnt="7">
        <dgm:presLayoutVars>
          <dgm:chPref val="3"/>
        </dgm:presLayoutVars>
      </dgm:prSet>
      <dgm:spPr/>
    </dgm:pt>
    <dgm:pt modelId="{373A176E-4BAF-483E-8AE9-BD8E46C27515}" type="pres">
      <dgm:prSet presAssocID="{6EC9DB97-9AB1-452C-969C-8BA6FC997C2C}" presName="level3hierChild" presStyleCnt="0"/>
      <dgm:spPr/>
    </dgm:pt>
    <dgm:pt modelId="{84F1AD58-F523-4B9B-A05B-CBC904CC1D6E}" type="pres">
      <dgm:prSet presAssocID="{AD1CADB8-04F8-40FE-8657-3F503BB86C9C}" presName="root1" presStyleCnt="0"/>
      <dgm:spPr/>
    </dgm:pt>
    <dgm:pt modelId="{BBB097B6-A283-4071-AAB6-D94E5651C960}" type="pres">
      <dgm:prSet presAssocID="{AD1CADB8-04F8-40FE-8657-3F503BB86C9C}" presName="LevelOneTextNode" presStyleLbl="node0" presStyleIdx="1" presStyleCnt="3" custLinFactX="-14701" custLinFactY="-132287" custLinFactNeighborX="-100000" custLinFactNeighborY="-200000">
        <dgm:presLayoutVars>
          <dgm:chPref val="3"/>
        </dgm:presLayoutVars>
      </dgm:prSet>
      <dgm:spPr/>
    </dgm:pt>
    <dgm:pt modelId="{09D8961C-05A6-4794-A25A-3BE1870A9D2C}" type="pres">
      <dgm:prSet presAssocID="{AD1CADB8-04F8-40FE-8657-3F503BB86C9C}" presName="level2hierChild" presStyleCnt="0"/>
      <dgm:spPr/>
    </dgm:pt>
    <dgm:pt modelId="{642A8EC8-A73E-41D6-B963-0CBE62C6CB97}" type="pres">
      <dgm:prSet presAssocID="{06F0A32E-4273-4675-89CA-F2ED155E592A}" presName="root1" presStyleCnt="0"/>
      <dgm:spPr/>
    </dgm:pt>
    <dgm:pt modelId="{9AE28F88-0287-49F5-8A85-0F2F90C58C7E}" type="pres">
      <dgm:prSet presAssocID="{06F0A32E-4273-4675-89CA-F2ED155E592A}" presName="LevelOneTextNode" presStyleLbl="node0" presStyleIdx="2" presStyleCnt="3" custLinFactNeighborX="1390" custLinFactNeighborY="-87590">
        <dgm:presLayoutVars>
          <dgm:chPref val="3"/>
        </dgm:presLayoutVars>
      </dgm:prSet>
      <dgm:spPr/>
    </dgm:pt>
    <dgm:pt modelId="{1BF31F39-384F-45C6-ABCF-3630A784BB8A}" type="pres">
      <dgm:prSet presAssocID="{06F0A32E-4273-4675-89CA-F2ED155E592A}" presName="level2hierChild" presStyleCnt="0"/>
      <dgm:spPr/>
    </dgm:pt>
  </dgm:ptLst>
  <dgm:cxnLst>
    <dgm:cxn modelId="{9321F100-A512-459D-86BE-7F61FCA386D7}" srcId="{E2CAF335-0FA8-41DD-9A7D-5DDF29B7688B}" destId="{29857659-CF63-4FC0-A3C8-D3B7A2F06C34}" srcOrd="1" destOrd="0" parTransId="{ACC185EB-C463-46F3-8F71-9747AED4679F}" sibTransId="{9DE664CA-DAD8-44B8-86E0-E0BB9DD1D339}"/>
    <dgm:cxn modelId="{9651870B-98E2-4E13-9312-FD8DB0FA6FED}" type="presOf" srcId="{6CAAD87E-5239-42AA-9F80-44FB112B618D}" destId="{33189DEB-3D4B-41DD-BB35-038FA0F55715}" srcOrd="0" destOrd="0" presId="urn:microsoft.com/office/officeart/2005/8/layout/hierarchy2"/>
    <dgm:cxn modelId="{CD30440D-944C-4A0B-A068-E854C5810256}" type="presOf" srcId="{916FDFE3-ECFD-4CA8-8D42-D6E6757D5A31}" destId="{4FC0B2B5-1F49-4254-AD69-9D7899D030D5}" srcOrd="1" destOrd="0" presId="urn:microsoft.com/office/officeart/2005/8/layout/hierarchy2"/>
    <dgm:cxn modelId="{66ECFC0E-F68B-4FAC-931F-C991E99ABECD}" type="presOf" srcId="{7F4C9C25-9577-4629-AAD0-1699E9F9D630}" destId="{96A4C327-0803-44B6-BE77-B259C2430043}" srcOrd="1" destOrd="0" presId="urn:microsoft.com/office/officeart/2005/8/layout/hierarchy2"/>
    <dgm:cxn modelId="{FC585B0F-16CC-414C-8C4F-1EFA1A12481A}" srcId="{A5FFFCE5-216A-4E16-9D8C-AABC014F51C4}" destId="{54B6B6B9-DBBA-4B4C-8209-9A6F04316019}" srcOrd="3" destOrd="0" parTransId="{6CAAD87E-5239-42AA-9F80-44FB112B618D}" sibTransId="{90FBC71A-1C38-4088-ACB6-7A554E9C2480}"/>
    <dgm:cxn modelId="{CF54690F-EE31-4618-84D9-7E8CF35264A2}" type="presOf" srcId="{86034C29-C873-49DD-BEAF-8A0344D7FD94}" destId="{D03D292A-5C4A-4267-A595-6ADA79542CF5}" srcOrd="1" destOrd="0" presId="urn:microsoft.com/office/officeart/2005/8/layout/hierarchy2"/>
    <dgm:cxn modelId="{DD3BD519-7DAB-40CE-878D-6873F4ED0EF5}" type="presOf" srcId="{ACC185EB-C463-46F3-8F71-9747AED4679F}" destId="{A23C92A1-60F6-41B3-94FC-30AE29C5F3C5}" srcOrd="1" destOrd="0" presId="urn:microsoft.com/office/officeart/2005/8/layout/hierarchy2"/>
    <dgm:cxn modelId="{80366B29-443B-4E06-9017-F2A0C550517E}" type="presOf" srcId="{86034C29-C873-49DD-BEAF-8A0344D7FD94}" destId="{988EBC65-7A20-42E2-83CF-FDE86604742E}" srcOrd="0" destOrd="0" presId="urn:microsoft.com/office/officeart/2005/8/layout/hierarchy2"/>
    <dgm:cxn modelId="{F16BC32A-6462-4A1A-8256-A41F5092D9A3}" type="presOf" srcId="{3CE060A7-8C29-453A-8E85-FFA3A9E233E0}" destId="{703F6889-D9F9-4BF0-94CB-A3D5BD3DFDC0}" srcOrd="0" destOrd="0" presId="urn:microsoft.com/office/officeart/2005/8/layout/hierarchy2"/>
    <dgm:cxn modelId="{45C58B2D-334D-4133-AFEA-CB522E27AC39}" type="presOf" srcId="{6CAAD87E-5239-42AA-9F80-44FB112B618D}" destId="{DB08D196-7804-4360-A36F-3532FF218284}" srcOrd="1" destOrd="0" presId="urn:microsoft.com/office/officeart/2005/8/layout/hierarchy2"/>
    <dgm:cxn modelId="{CA1C6533-6DFE-4C5E-8F36-5050E774B7CD}" type="presOf" srcId="{54B6B6B9-DBBA-4B4C-8209-9A6F04316019}" destId="{05048A5F-5E6C-400F-A122-482A67635D2F}" srcOrd="0" destOrd="0" presId="urn:microsoft.com/office/officeart/2005/8/layout/hierarchy2"/>
    <dgm:cxn modelId="{5D5D3D35-A4E6-47E0-9C4E-FC72CB99FC7B}" type="presOf" srcId="{2758EB2A-39C8-44BE-A2E1-E4749579ED90}" destId="{3FE6610E-DA22-43B3-A72F-50ED8069E2C4}" srcOrd="1" destOrd="0" presId="urn:microsoft.com/office/officeart/2005/8/layout/hierarchy2"/>
    <dgm:cxn modelId="{640E1C36-8F7F-49A0-9B31-35664AE07809}" srcId="{E2CAF335-0FA8-41DD-9A7D-5DDF29B7688B}" destId="{F044E169-10C6-49D6-8C45-A0DBF1E2652C}" srcOrd="0" destOrd="0" parTransId="{86034C29-C873-49DD-BEAF-8A0344D7FD94}" sibTransId="{F4C1BD04-C9EC-43B3-ACC8-82D0F0FF3360}"/>
    <dgm:cxn modelId="{75263D37-5D46-4BFE-9BA1-9FE5B5F7C559}" type="presOf" srcId="{AD1CADB8-04F8-40FE-8657-3F503BB86C9C}" destId="{BBB097B6-A283-4071-AAB6-D94E5651C960}" srcOrd="0" destOrd="0" presId="urn:microsoft.com/office/officeart/2005/8/layout/hierarchy2"/>
    <dgm:cxn modelId="{D4E41C38-082A-4F0E-A1F1-4A8372D29529}" srcId="{A5FFFCE5-216A-4E16-9D8C-AABC014F51C4}" destId="{F4CE8728-AAAD-41A0-AA7D-FABA677F0C3D}" srcOrd="1" destOrd="0" parTransId="{924D3D99-E591-41ED-9C98-FB8036614F4A}" sibTransId="{58597BAF-AD43-448C-B63A-95B0338E2829}"/>
    <dgm:cxn modelId="{6448CE38-2AB5-45A4-A328-145B2CD31266}" type="presOf" srcId="{4D467413-65C8-43CA-A786-1459B28CE9F9}" destId="{93524DBD-BDD5-4313-85D0-10AD90F43E20}" srcOrd="1" destOrd="0" presId="urn:microsoft.com/office/officeart/2005/8/layout/hierarchy2"/>
    <dgm:cxn modelId="{B2F04A63-987E-45C3-9DBC-7146E3DB1413}" type="presOf" srcId="{29857659-CF63-4FC0-A3C8-D3B7A2F06C34}" destId="{2A5A36A3-742B-47D3-A3B2-1DB9DFF45763}" srcOrd="0" destOrd="0" presId="urn:microsoft.com/office/officeart/2005/8/layout/hierarchy2"/>
    <dgm:cxn modelId="{154F5445-C056-4BFB-A384-6D1C713ED4BA}" type="presOf" srcId="{273608B8-FF51-4795-8034-31ED36127376}" destId="{EF4CC821-3C5A-46DB-A13E-69F0ACE490FD}" srcOrd="0" destOrd="0" presId="urn:microsoft.com/office/officeart/2005/8/layout/hierarchy2"/>
    <dgm:cxn modelId="{04C86B66-7EEC-4DFC-85F7-1699D6652CE3}" srcId="{2B199B56-5616-4EDD-A0C2-9241392BEE44}" destId="{3CE060A7-8C29-453A-8E85-FFA3A9E233E0}" srcOrd="2" destOrd="0" parTransId="{4D467413-65C8-43CA-A786-1459B28CE9F9}" sibTransId="{9E8428BA-F963-4CA1-9B18-5189E300A3F6}"/>
    <dgm:cxn modelId="{A8B8326B-C5BA-4E83-80BB-607096F460F8}" type="presOf" srcId="{5F3F3260-31B9-4CF4-BF4F-445A04339B86}" destId="{A0210C4D-8B01-4925-AEEA-ADD8C9D96F39}" srcOrd="0" destOrd="0" presId="urn:microsoft.com/office/officeart/2005/8/layout/hierarchy2"/>
    <dgm:cxn modelId="{E6405F6C-20B0-4132-9E70-81BB5484B0D9}" type="presOf" srcId="{A5FFFCE5-216A-4E16-9D8C-AABC014F51C4}" destId="{EEDFB8F2-1A6E-4CC6-A5D5-51E1CB79A059}" srcOrd="0" destOrd="0" presId="urn:microsoft.com/office/officeart/2005/8/layout/hierarchy2"/>
    <dgm:cxn modelId="{F915CE6F-ABBC-4BD1-BE59-5C5FD786685D}" type="presOf" srcId="{2B199B56-5616-4EDD-A0C2-9241392BEE44}" destId="{85695276-A2E9-4CAB-A64D-996A53DC45C1}" srcOrd="0" destOrd="0" presId="urn:microsoft.com/office/officeart/2005/8/layout/hierarchy2"/>
    <dgm:cxn modelId="{F0242A56-4EBE-415D-8050-A138525385BE}" srcId="{D365D66C-2F41-49F6-9C68-F75CA2F3B387}" destId="{AD1CADB8-04F8-40FE-8657-3F503BB86C9C}" srcOrd="1" destOrd="0" parTransId="{7003C4BF-EBA0-44DE-9B61-1DCE9F2E62E8}" sibTransId="{65B23F38-0F60-463F-A9C1-4C45D00524D9}"/>
    <dgm:cxn modelId="{9C8CBF83-73F7-4B5B-AEE7-C86312DCE8C0}" srcId="{2B199B56-5616-4EDD-A0C2-9241392BEE44}" destId="{E2CAF335-0FA8-41DD-9A7D-5DDF29B7688B}" srcOrd="1" destOrd="0" parTransId="{2758EB2A-39C8-44BE-A2E1-E4749579ED90}" sibTransId="{8DC17CF2-43F9-49A9-8C08-B8DD7F0B046E}"/>
    <dgm:cxn modelId="{215D1385-BBF3-4620-9C45-2C13FD113A21}" srcId="{A5FFFCE5-216A-4E16-9D8C-AABC014F51C4}" destId="{B99BBC37-C1E4-45D0-9C99-F938207B3D71}" srcOrd="2" destOrd="0" parTransId="{916FDFE3-ECFD-4CA8-8D42-D6E6757D5A31}" sibTransId="{8F7C34A3-CC77-4259-8478-484AD08DCD6E}"/>
    <dgm:cxn modelId="{4B493786-E296-4787-BDBA-4774975A7733}" srcId="{2B199B56-5616-4EDD-A0C2-9241392BEE44}" destId="{A5FFFCE5-216A-4E16-9D8C-AABC014F51C4}" srcOrd="0" destOrd="0" parTransId="{5F3F3260-31B9-4CF4-BF4F-445A04339B86}" sibTransId="{16473601-4540-4FD2-BCC5-25112E9295BD}"/>
    <dgm:cxn modelId="{B903D386-4340-4377-BA71-0EAE80BB28DF}" type="presOf" srcId="{F044E169-10C6-49D6-8C45-A0DBF1E2652C}" destId="{51D9D0D7-6EDC-447E-89B4-F8E04F69469E}" srcOrd="0" destOrd="0" presId="urn:microsoft.com/office/officeart/2005/8/layout/hierarchy2"/>
    <dgm:cxn modelId="{06523E88-0A83-4815-A091-0DD8983D3109}" type="presOf" srcId="{924D3D99-E591-41ED-9C98-FB8036614F4A}" destId="{638F460F-AE73-465D-9B17-CFF26F3D336D}" srcOrd="0" destOrd="0" presId="urn:microsoft.com/office/officeart/2005/8/layout/hierarchy2"/>
    <dgm:cxn modelId="{EE738892-548B-48F5-9B61-18BC8D89A4D7}" type="presOf" srcId="{06F0A32E-4273-4675-89CA-F2ED155E592A}" destId="{9AE28F88-0287-49F5-8A85-0F2F90C58C7E}" srcOrd="0" destOrd="0" presId="urn:microsoft.com/office/officeart/2005/8/layout/hierarchy2"/>
    <dgm:cxn modelId="{94368594-DCAD-4610-8854-4BC013B70F13}" type="presOf" srcId="{7F4C9C25-9577-4629-AAD0-1699E9F9D630}" destId="{62A81FFF-7796-4E25-941C-2A570FF81DD6}" srcOrd="0" destOrd="0" presId="urn:microsoft.com/office/officeart/2005/8/layout/hierarchy2"/>
    <dgm:cxn modelId="{CB74A397-2D2E-4BF7-B177-F57B87093D27}" type="presOf" srcId="{B99BBC37-C1E4-45D0-9C99-F938207B3D71}" destId="{DE51503E-7D01-420E-8FEE-9A6013F33F36}" srcOrd="0" destOrd="0" presId="urn:microsoft.com/office/officeart/2005/8/layout/hierarchy2"/>
    <dgm:cxn modelId="{DB62AD9D-9847-4257-BBB9-A0C4B05D27E8}" srcId="{A5FFFCE5-216A-4E16-9D8C-AABC014F51C4}" destId="{01174574-7464-4427-8ADF-304BF5F4CF0E}" srcOrd="0" destOrd="0" parTransId="{7F4C9C25-9577-4629-AAD0-1699E9F9D630}" sibTransId="{3312BEF4-22E9-43DB-B5DC-58842A431DC5}"/>
    <dgm:cxn modelId="{E5F6EAAD-EBE4-4EAF-8DC6-FE05DC5E79EB}" type="presOf" srcId="{ACC185EB-C463-46F3-8F71-9747AED4679F}" destId="{F189F65D-5B63-4691-903C-C44826CDEC01}" srcOrd="0" destOrd="0" presId="urn:microsoft.com/office/officeart/2005/8/layout/hierarchy2"/>
    <dgm:cxn modelId="{C0FF42BF-8762-47B4-A5EF-AF59BCB11ADC}" srcId="{D365D66C-2F41-49F6-9C68-F75CA2F3B387}" destId="{2B199B56-5616-4EDD-A0C2-9241392BEE44}" srcOrd="0" destOrd="0" parTransId="{03476EF2-97F7-4A72-9C8A-06C1F10CCF1B}" sibTransId="{DBA1EF9A-FCF4-4742-8EEB-C00B6ABAA392}"/>
    <dgm:cxn modelId="{14C4C4C1-BAA4-4B6B-B9DB-E2908DE7F1D5}" type="presOf" srcId="{4D467413-65C8-43CA-A786-1459B28CE9F9}" destId="{AE812F60-7052-45A5-A0A7-D25CFC7D5CF0}" srcOrd="0" destOrd="0" presId="urn:microsoft.com/office/officeart/2005/8/layout/hierarchy2"/>
    <dgm:cxn modelId="{EB552CC6-1FD8-4A43-804D-D0E8D72AE2EC}" type="presOf" srcId="{924D3D99-E591-41ED-9C98-FB8036614F4A}" destId="{C9FA5119-6EB2-4D6F-A261-67C9B6170692}" srcOrd="1" destOrd="0" presId="urn:microsoft.com/office/officeart/2005/8/layout/hierarchy2"/>
    <dgm:cxn modelId="{43BD1FC8-87DD-4EF4-B75E-81C836AD3490}" type="presOf" srcId="{6EC9DB97-9AB1-452C-969C-8BA6FC997C2C}" destId="{4B44A6B1-E38E-4503-8F23-95E7BBC142A6}" srcOrd="0" destOrd="0" presId="urn:microsoft.com/office/officeart/2005/8/layout/hierarchy2"/>
    <dgm:cxn modelId="{924921CA-64CC-45CF-AD3B-913633047A8E}" type="presOf" srcId="{916FDFE3-ECFD-4CA8-8D42-D6E6757D5A31}" destId="{2DBB056B-A74A-48A0-B2AF-BB41D2ED742F}" srcOrd="0" destOrd="0" presId="urn:microsoft.com/office/officeart/2005/8/layout/hierarchy2"/>
    <dgm:cxn modelId="{0FF7BACB-C67C-4101-989D-D98E6254D42C}" type="presOf" srcId="{2758EB2A-39C8-44BE-A2E1-E4749579ED90}" destId="{4BEC2950-99DA-41D9-B1E0-F29AD07D0CA9}" srcOrd="0" destOrd="0" presId="urn:microsoft.com/office/officeart/2005/8/layout/hierarchy2"/>
    <dgm:cxn modelId="{66AA6BCD-7834-4049-A878-263AC65BC9B1}" type="presOf" srcId="{D365D66C-2F41-49F6-9C68-F75CA2F3B387}" destId="{5A903746-BED8-439D-A158-D2C4F13B6C65}" srcOrd="0" destOrd="0" presId="urn:microsoft.com/office/officeart/2005/8/layout/hierarchy2"/>
    <dgm:cxn modelId="{4B965CCE-95D4-45DF-98A1-148672B35367}" type="presOf" srcId="{01174574-7464-4427-8ADF-304BF5F4CF0E}" destId="{93E83141-8603-4B72-B1FA-6ACCA15A7EC0}" srcOrd="0" destOrd="0" presId="urn:microsoft.com/office/officeart/2005/8/layout/hierarchy2"/>
    <dgm:cxn modelId="{B8A171CF-0182-4B44-80C5-424F0FF47844}" srcId="{3CE060A7-8C29-453A-8E85-FFA3A9E233E0}" destId="{6EC9DB97-9AB1-452C-969C-8BA6FC997C2C}" srcOrd="0" destOrd="0" parTransId="{273608B8-FF51-4795-8034-31ED36127376}" sibTransId="{AD81B7B4-B275-43F7-9681-AB100973EC40}"/>
    <dgm:cxn modelId="{CDE353D0-241F-47EC-92A7-47CE42EDAB4B}" type="presOf" srcId="{E2CAF335-0FA8-41DD-9A7D-5DDF29B7688B}" destId="{DCCEC880-233B-47C2-B99E-1C11D4E88A17}" srcOrd="0" destOrd="0" presId="urn:microsoft.com/office/officeart/2005/8/layout/hierarchy2"/>
    <dgm:cxn modelId="{C7CDAED0-40FD-4B28-801F-F0519A728DA3}" srcId="{D365D66C-2F41-49F6-9C68-F75CA2F3B387}" destId="{06F0A32E-4273-4675-89CA-F2ED155E592A}" srcOrd="2" destOrd="0" parTransId="{4127F57A-B3E8-4927-B8B1-8E340DDAE0FE}" sibTransId="{E19FB3C9-1D39-431A-9B70-500609510700}"/>
    <dgm:cxn modelId="{B11208D6-8702-4D35-97E8-3D302C0E8026}" type="presOf" srcId="{5F3F3260-31B9-4CF4-BF4F-445A04339B86}" destId="{B6158A16-746C-43D0-86DC-F8C25AAE5DAC}" srcOrd="1" destOrd="0" presId="urn:microsoft.com/office/officeart/2005/8/layout/hierarchy2"/>
    <dgm:cxn modelId="{0F542DDD-AA61-4111-9ABD-23981331968B}" type="presOf" srcId="{273608B8-FF51-4795-8034-31ED36127376}" destId="{38524975-FF60-4530-8143-83D7B3ABE465}" srcOrd="1" destOrd="0" presId="urn:microsoft.com/office/officeart/2005/8/layout/hierarchy2"/>
    <dgm:cxn modelId="{69BB61E9-3995-4534-9F89-C065877C898B}" type="presOf" srcId="{F4CE8728-AAAD-41A0-AA7D-FABA677F0C3D}" destId="{7CF535D9-5F0B-4A8F-AE18-989C3045BA09}" srcOrd="0" destOrd="0" presId="urn:microsoft.com/office/officeart/2005/8/layout/hierarchy2"/>
    <dgm:cxn modelId="{8996A92C-4297-42C0-A3C4-A195C8D2A951}" type="presParOf" srcId="{5A903746-BED8-439D-A158-D2C4F13B6C65}" destId="{DADD1122-5EB1-49ED-9B19-8BF1158680EE}" srcOrd="0" destOrd="0" presId="urn:microsoft.com/office/officeart/2005/8/layout/hierarchy2"/>
    <dgm:cxn modelId="{11CAF948-D96F-4B58-A6AB-43F6C0036F93}" type="presParOf" srcId="{DADD1122-5EB1-49ED-9B19-8BF1158680EE}" destId="{85695276-A2E9-4CAB-A64D-996A53DC45C1}" srcOrd="0" destOrd="0" presId="urn:microsoft.com/office/officeart/2005/8/layout/hierarchy2"/>
    <dgm:cxn modelId="{437F82FF-6A33-412C-9D8D-0A42B44F6A6E}" type="presParOf" srcId="{DADD1122-5EB1-49ED-9B19-8BF1158680EE}" destId="{179EC1B5-B13D-4FDA-BEDB-17F6AD13D191}" srcOrd="1" destOrd="0" presId="urn:microsoft.com/office/officeart/2005/8/layout/hierarchy2"/>
    <dgm:cxn modelId="{D1D49F7B-0AD5-44E1-A561-B87A6940AD61}" type="presParOf" srcId="{179EC1B5-B13D-4FDA-BEDB-17F6AD13D191}" destId="{A0210C4D-8B01-4925-AEEA-ADD8C9D96F39}" srcOrd="0" destOrd="0" presId="urn:microsoft.com/office/officeart/2005/8/layout/hierarchy2"/>
    <dgm:cxn modelId="{A16015B1-57E1-41DA-A840-CF6603C69350}" type="presParOf" srcId="{A0210C4D-8B01-4925-AEEA-ADD8C9D96F39}" destId="{B6158A16-746C-43D0-86DC-F8C25AAE5DAC}" srcOrd="0" destOrd="0" presId="urn:microsoft.com/office/officeart/2005/8/layout/hierarchy2"/>
    <dgm:cxn modelId="{71284C32-22BA-406B-9D47-4424B5EBA9B1}" type="presParOf" srcId="{179EC1B5-B13D-4FDA-BEDB-17F6AD13D191}" destId="{3A742614-5AEB-4F13-A597-EA95EA399410}" srcOrd="1" destOrd="0" presId="urn:microsoft.com/office/officeart/2005/8/layout/hierarchy2"/>
    <dgm:cxn modelId="{20E3A81C-7076-4A65-9E71-F629723DB395}" type="presParOf" srcId="{3A742614-5AEB-4F13-A597-EA95EA399410}" destId="{EEDFB8F2-1A6E-4CC6-A5D5-51E1CB79A059}" srcOrd="0" destOrd="0" presId="urn:microsoft.com/office/officeart/2005/8/layout/hierarchy2"/>
    <dgm:cxn modelId="{F16B7FCA-293B-4247-91C1-0FBF85213946}" type="presParOf" srcId="{3A742614-5AEB-4F13-A597-EA95EA399410}" destId="{2FFC391F-3057-48F7-98C0-75DD9930E557}" srcOrd="1" destOrd="0" presId="urn:microsoft.com/office/officeart/2005/8/layout/hierarchy2"/>
    <dgm:cxn modelId="{44DA9ED1-7AD3-417E-9DE7-AF34EC6F5577}" type="presParOf" srcId="{2FFC391F-3057-48F7-98C0-75DD9930E557}" destId="{62A81FFF-7796-4E25-941C-2A570FF81DD6}" srcOrd="0" destOrd="0" presId="urn:microsoft.com/office/officeart/2005/8/layout/hierarchy2"/>
    <dgm:cxn modelId="{CF060E65-AC7C-4DDF-86D9-E9BEE15C5E76}" type="presParOf" srcId="{62A81FFF-7796-4E25-941C-2A570FF81DD6}" destId="{96A4C327-0803-44B6-BE77-B259C2430043}" srcOrd="0" destOrd="0" presId="urn:microsoft.com/office/officeart/2005/8/layout/hierarchy2"/>
    <dgm:cxn modelId="{6F8CE7C1-CE7B-4305-8FE0-B493ABD8C854}" type="presParOf" srcId="{2FFC391F-3057-48F7-98C0-75DD9930E557}" destId="{6C0324B8-DD0F-4382-A833-FF75196EB6FC}" srcOrd="1" destOrd="0" presId="urn:microsoft.com/office/officeart/2005/8/layout/hierarchy2"/>
    <dgm:cxn modelId="{19F88371-AAFC-4382-A980-2AD5A4C39DBD}" type="presParOf" srcId="{6C0324B8-DD0F-4382-A833-FF75196EB6FC}" destId="{93E83141-8603-4B72-B1FA-6ACCA15A7EC0}" srcOrd="0" destOrd="0" presId="urn:microsoft.com/office/officeart/2005/8/layout/hierarchy2"/>
    <dgm:cxn modelId="{FC4068D7-DCC8-41E5-938A-669A1B2DBF88}" type="presParOf" srcId="{6C0324B8-DD0F-4382-A833-FF75196EB6FC}" destId="{1C8024E0-0C38-4DA3-A4F4-B308F589F5C1}" srcOrd="1" destOrd="0" presId="urn:microsoft.com/office/officeart/2005/8/layout/hierarchy2"/>
    <dgm:cxn modelId="{58A80CD8-0DEB-4C21-8C5C-092A9ADA7B92}" type="presParOf" srcId="{2FFC391F-3057-48F7-98C0-75DD9930E557}" destId="{638F460F-AE73-465D-9B17-CFF26F3D336D}" srcOrd="2" destOrd="0" presId="urn:microsoft.com/office/officeart/2005/8/layout/hierarchy2"/>
    <dgm:cxn modelId="{1046BA33-BA53-43C8-A0EC-174913DFF9FE}" type="presParOf" srcId="{638F460F-AE73-465D-9B17-CFF26F3D336D}" destId="{C9FA5119-6EB2-4D6F-A261-67C9B6170692}" srcOrd="0" destOrd="0" presId="urn:microsoft.com/office/officeart/2005/8/layout/hierarchy2"/>
    <dgm:cxn modelId="{EAEE6587-1312-4CFD-950D-9F33E8E89670}" type="presParOf" srcId="{2FFC391F-3057-48F7-98C0-75DD9930E557}" destId="{C983543C-F2B4-419F-80B1-88A339882358}" srcOrd="3" destOrd="0" presId="urn:microsoft.com/office/officeart/2005/8/layout/hierarchy2"/>
    <dgm:cxn modelId="{A5EE9F8D-20F3-4322-AFDE-0DD69E2FFDAB}" type="presParOf" srcId="{C983543C-F2B4-419F-80B1-88A339882358}" destId="{7CF535D9-5F0B-4A8F-AE18-989C3045BA09}" srcOrd="0" destOrd="0" presId="urn:microsoft.com/office/officeart/2005/8/layout/hierarchy2"/>
    <dgm:cxn modelId="{4599EEE9-A098-4DAE-9868-A550157C2A03}" type="presParOf" srcId="{C983543C-F2B4-419F-80B1-88A339882358}" destId="{BF8DB771-7CEE-41F7-9E6F-1A8C3C1F48EC}" srcOrd="1" destOrd="0" presId="urn:microsoft.com/office/officeart/2005/8/layout/hierarchy2"/>
    <dgm:cxn modelId="{DD573038-E123-4A16-8147-0944DD158230}" type="presParOf" srcId="{2FFC391F-3057-48F7-98C0-75DD9930E557}" destId="{2DBB056B-A74A-48A0-B2AF-BB41D2ED742F}" srcOrd="4" destOrd="0" presId="urn:microsoft.com/office/officeart/2005/8/layout/hierarchy2"/>
    <dgm:cxn modelId="{63467FB0-5379-4300-AC7E-D4E2C2E2601E}" type="presParOf" srcId="{2DBB056B-A74A-48A0-B2AF-BB41D2ED742F}" destId="{4FC0B2B5-1F49-4254-AD69-9D7899D030D5}" srcOrd="0" destOrd="0" presId="urn:microsoft.com/office/officeart/2005/8/layout/hierarchy2"/>
    <dgm:cxn modelId="{5D56B6D8-A71F-4A86-B01A-6F576BA20B16}" type="presParOf" srcId="{2FFC391F-3057-48F7-98C0-75DD9930E557}" destId="{ADD27C27-1690-4E05-B29E-2ED565A6D840}" srcOrd="5" destOrd="0" presId="urn:microsoft.com/office/officeart/2005/8/layout/hierarchy2"/>
    <dgm:cxn modelId="{E2684DD1-25C1-4DEC-99DB-2CE15F852EBB}" type="presParOf" srcId="{ADD27C27-1690-4E05-B29E-2ED565A6D840}" destId="{DE51503E-7D01-420E-8FEE-9A6013F33F36}" srcOrd="0" destOrd="0" presId="urn:microsoft.com/office/officeart/2005/8/layout/hierarchy2"/>
    <dgm:cxn modelId="{05341721-64A6-41DC-B044-676E651FB99E}" type="presParOf" srcId="{ADD27C27-1690-4E05-B29E-2ED565A6D840}" destId="{8C7CBA01-56E9-4E5D-92FA-C53367ACC883}" srcOrd="1" destOrd="0" presId="urn:microsoft.com/office/officeart/2005/8/layout/hierarchy2"/>
    <dgm:cxn modelId="{62CAB33A-C63C-46E6-812B-834144B32F00}" type="presParOf" srcId="{2FFC391F-3057-48F7-98C0-75DD9930E557}" destId="{33189DEB-3D4B-41DD-BB35-038FA0F55715}" srcOrd="6" destOrd="0" presId="urn:microsoft.com/office/officeart/2005/8/layout/hierarchy2"/>
    <dgm:cxn modelId="{DA6DF3A9-192F-4DBB-9AA9-02376CBC89A1}" type="presParOf" srcId="{33189DEB-3D4B-41DD-BB35-038FA0F55715}" destId="{DB08D196-7804-4360-A36F-3532FF218284}" srcOrd="0" destOrd="0" presId="urn:microsoft.com/office/officeart/2005/8/layout/hierarchy2"/>
    <dgm:cxn modelId="{49050360-C59B-4799-8650-CD03929DA9ED}" type="presParOf" srcId="{2FFC391F-3057-48F7-98C0-75DD9930E557}" destId="{CACF8C09-507F-4B6B-8BE1-8AFD5487F355}" srcOrd="7" destOrd="0" presId="urn:microsoft.com/office/officeart/2005/8/layout/hierarchy2"/>
    <dgm:cxn modelId="{0B475CF8-AB3A-4E0A-9284-1EC3E563D164}" type="presParOf" srcId="{CACF8C09-507F-4B6B-8BE1-8AFD5487F355}" destId="{05048A5F-5E6C-400F-A122-482A67635D2F}" srcOrd="0" destOrd="0" presId="urn:microsoft.com/office/officeart/2005/8/layout/hierarchy2"/>
    <dgm:cxn modelId="{E510AB54-8537-4C7A-89AB-982832ACAB6A}" type="presParOf" srcId="{CACF8C09-507F-4B6B-8BE1-8AFD5487F355}" destId="{DC087B8F-D825-47BA-AA0D-B4AB7DFF6060}" srcOrd="1" destOrd="0" presId="urn:microsoft.com/office/officeart/2005/8/layout/hierarchy2"/>
    <dgm:cxn modelId="{37B1ADB5-EFC1-4273-8320-ED48E3F321FC}" type="presParOf" srcId="{179EC1B5-B13D-4FDA-BEDB-17F6AD13D191}" destId="{4BEC2950-99DA-41D9-B1E0-F29AD07D0CA9}" srcOrd="2" destOrd="0" presId="urn:microsoft.com/office/officeart/2005/8/layout/hierarchy2"/>
    <dgm:cxn modelId="{F88BD8F4-3DDE-49B8-AB11-163A501038B8}" type="presParOf" srcId="{4BEC2950-99DA-41D9-B1E0-F29AD07D0CA9}" destId="{3FE6610E-DA22-43B3-A72F-50ED8069E2C4}" srcOrd="0" destOrd="0" presId="urn:microsoft.com/office/officeart/2005/8/layout/hierarchy2"/>
    <dgm:cxn modelId="{DCC8ABA0-70BC-4DAA-B9AC-92F88142830E}" type="presParOf" srcId="{179EC1B5-B13D-4FDA-BEDB-17F6AD13D191}" destId="{08779B75-DFFB-45F9-8502-16803672207A}" srcOrd="3" destOrd="0" presId="urn:microsoft.com/office/officeart/2005/8/layout/hierarchy2"/>
    <dgm:cxn modelId="{27417C59-13D8-4B98-85E1-CA27242F8000}" type="presParOf" srcId="{08779B75-DFFB-45F9-8502-16803672207A}" destId="{DCCEC880-233B-47C2-B99E-1C11D4E88A17}" srcOrd="0" destOrd="0" presId="urn:microsoft.com/office/officeart/2005/8/layout/hierarchy2"/>
    <dgm:cxn modelId="{539C525C-4743-4226-A482-7A6415F0B621}" type="presParOf" srcId="{08779B75-DFFB-45F9-8502-16803672207A}" destId="{32FE21AA-01BA-489E-BFE9-6F7CA4568ED9}" srcOrd="1" destOrd="0" presId="urn:microsoft.com/office/officeart/2005/8/layout/hierarchy2"/>
    <dgm:cxn modelId="{09599A64-4517-4DAB-80D8-75F00D3D3152}" type="presParOf" srcId="{32FE21AA-01BA-489E-BFE9-6F7CA4568ED9}" destId="{988EBC65-7A20-42E2-83CF-FDE86604742E}" srcOrd="0" destOrd="0" presId="urn:microsoft.com/office/officeart/2005/8/layout/hierarchy2"/>
    <dgm:cxn modelId="{B449D4B8-B29D-48C4-8BE8-7D1A68930E19}" type="presParOf" srcId="{988EBC65-7A20-42E2-83CF-FDE86604742E}" destId="{D03D292A-5C4A-4267-A595-6ADA79542CF5}" srcOrd="0" destOrd="0" presId="urn:microsoft.com/office/officeart/2005/8/layout/hierarchy2"/>
    <dgm:cxn modelId="{22BE7F73-0F7B-447D-8DC5-49A8A47E16FE}" type="presParOf" srcId="{32FE21AA-01BA-489E-BFE9-6F7CA4568ED9}" destId="{58A0207B-16CB-4CD8-A158-314BE571CA80}" srcOrd="1" destOrd="0" presId="urn:microsoft.com/office/officeart/2005/8/layout/hierarchy2"/>
    <dgm:cxn modelId="{EAAEAACA-1577-41BB-9CBA-D04A4F9472C7}" type="presParOf" srcId="{58A0207B-16CB-4CD8-A158-314BE571CA80}" destId="{51D9D0D7-6EDC-447E-89B4-F8E04F69469E}" srcOrd="0" destOrd="0" presId="urn:microsoft.com/office/officeart/2005/8/layout/hierarchy2"/>
    <dgm:cxn modelId="{B73B4FF7-A03A-4577-995F-C690BC686E3F}" type="presParOf" srcId="{58A0207B-16CB-4CD8-A158-314BE571CA80}" destId="{BCDABA81-EE46-4E6C-AAF8-D2BC4B0C1B1E}" srcOrd="1" destOrd="0" presId="urn:microsoft.com/office/officeart/2005/8/layout/hierarchy2"/>
    <dgm:cxn modelId="{9C9330B2-7964-4FF8-AAF0-9C1405C21B27}" type="presParOf" srcId="{32FE21AA-01BA-489E-BFE9-6F7CA4568ED9}" destId="{F189F65D-5B63-4691-903C-C44826CDEC01}" srcOrd="2" destOrd="0" presId="urn:microsoft.com/office/officeart/2005/8/layout/hierarchy2"/>
    <dgm:cxn modelId="{D237BCAF-5C9C-45E2-BB0A-3BFBFB2E5531}" type="presParOf" srcId="{F189F65D-5B63-4691-903C-C44826CDEC01}" destId="{A23C92A1-60F6-41B3-94FC-30AE29C5F3C5}" srcOrd="0" destOrd="0" presId="urn:microsoft.com/office/officeart/2005/8/layout/hierarchy2"/>
    <dgm:cxn modelId="{AE4A3170-D38D-428E-810F-2F208047C7C6}" type="presParOf" srcId="{32FE21AA-01BA-489E-BFE9-6F7CA4568ED9}" destId="{4DC1DE8C-F74B-4427-AC62-7620AD7AD2F8}" srcOrd="3" destOrd="0" presId="urn:microsoft.com/office/officeart/2005/8/layout/hierarchy2"/>
    <dgm:cxn modelId="{598F28DA-F4F8-4FBC-A262-A84D82D6455A}" type="presParOf" srcId="{4DC1DE8C-F74B-4427-AC62-7620AD7AD2F8}" destId="{2A5A36A3-742B-47D3-A3B2-1DB9DFF45763}" srcOrd="0" destOrd="0" presId="urn:microsoft.com/office/officeart/2005/8/layout/hierarchy2"/>
    <dgm:cxn modelId="{E89643AF-552B-44C8-86D2-0548BA3E97BB}" type="presParOf" srcId="{4DC1DE8C-F74B-4427-AC62-7620AD7AD2F8}" destId="{F9CF9387-C901-4835-A9AE-8B48B5020334}" srcOrd="1" destOrd="0" presId="urn:microsoft.com/office/officeart/2005/8/layout/hierarchy2"/>
    <dgm:cxn modelId="{73AE80DD-9F14-4F10-9A23-50359500ED7D}" type="presParOf" srcId="{179EC1B5-B13D-4FDA-BEDB-17F6AD13D191}" destId="{AE812F60-7052-45A5-A0A7-D25CFC7D5CF0}" srcOrd="4" destOrd="0" presId="urn:microsoft.com/office/officeart/2005/8/layout/hierarchy2"/>
    <dgm:cxn modelId="{D0F1E30A-65D4-4FBD-B80C-461919FC3EBF}" type="presParOf" srcId="{AE812F60-7052-45A5-A0A7-D25CFC7D5CF0}" destId="{93524DBD-BDD5-4313-85D0-10AD90F43E20}" srcOrd="0" destOrd="0" presId="urn:microsoft.com/office/officeart/2005/8/layout/hierarchy2"/>
    <dgm:cxn modelId="{D0E4BD94-7439-4359-9BB1-532AC3A2DC5D}" type="presParOf" srcId="{179EC1B5-B13D-4FDA-BEDB-17F6AD13D191}" destId="{7153C405-77DC-4B2D-B32E-23F0B79FB9C3}" srcOrd="5" destOrd="0" presId="urn:microsoft.com/office/officeart/2005/8/layout/hierarchy2"/>
    <dgm:cxn modelId="{FCE36633-2D48-4747-BFA7-F46E867586DB}" type="presParOf" srcId="{7153C405-77DC-4B2D-B32E-23F0B79FB9C3}" destId="{703F6889-D9F9-4BF0-94CB-A3D5BD3DFDC0}" srcOrd="0" destOrd="0" presId="urn:microsoft.com/office/officeart/2005/8/layout/hierarchy2"/>
    <dgm:cxn modelId="{E72EF583-C623-4D25-962E-237CFBE6ABAF}" type="presParOf" srcId="{7153C405-77DC-4B2D-B32E-23F0B79FB9C3}" destId="{6791C897-3427-4354-A270-40D90434923B}" srcOrd="1" destOrd="0" presId="urn:microsoft.com/office/officeart/2005/8/layout/hierarchy2"/>
    <dgm:cxn modelId="{091C1A8F-0E30-42BA-AEAB-D727C64B230B}" type="presParOf" srcId="{6791C897-3427-4354-A270-40D90434923B}" destId="{EF4CC821-3C5A-46DB-A13E-69F0ACE490FD}" srcOrd="0" destOrd="0" presId="urn:microsoft.com/office/officeart/2005/8/layout/hierarchy2"/>
    <dgm:cxn modelId="{7627F890-CEB2-462E-ACCD-15B1A8A2197F}" type="presParOf" srcId="{EF4CC821-3C5A-46DB-A13E-69F0ACE490FD}" destId="{38524975-FF60-4530-8143-83D7B3ABE465}" srcOrd="0" destOrd="0" presId="urn:microsoft.com/office/officeart/2005/8/layout/hierarchy2"/>
    <dgm:cxn modelId="{9660BDEB-9B45-444B-A807-1CF14085E360}" type="presParOf" srcId="{6791C897-3427-4354-A270-40D90434923B}" destId="{100649A4-5717-4B88-A88F-323AD1921304}" srcOrd="1" destOrd="0" presId="urn:microsoft.com/office/officeart/2005/8/layout/hierarchy2"/>
    <dgm:cxn modelId="{DBC96F8E-EFB9-44C2-ACB0-11CBE5D28D93}" type="presParOf" srcId="{100649A4-5717-4B88-A88F-323AD1921304}" destId="{4B44A6B1-E38E-4503-8F23-95E7BBC142A6}" srcOrd="0" destOrd="0" presId="urn:microsoft.com/office/officeart/2005/8/layout/hierarchy2"/>
    <dgm:cxn modelId="{AB1F9DA1-64E6-41EC-A827-CBE2D2F4C2ED}" type="presParOf" srcId="{100649A4-5717-4B88-A88F-323AD1921304}" destId="{373A176E-4BAF-483E-8AE9-BD8E46C27515}" srcOrd="1" destOrd="0" presId="urn:microsoft.com/office/officeart/2005/8/layout/hierarchy2"/>
    <dgm:cxn modelId="{C7D66BC0-DDE4-4BAE-B39B-6F6822A6E332}" type="presParOf" srcId="{5A903746-BED8-439D-A158-D2C4F13B6C65}" destId="{84F1AD58-F523-4B9B-A05B-CBC904CC1D6E}" srcOrd="1" destOrd="0" presId="urn:microsoft.com/office/officeart/2005/8/layout/hierarchy2"/>
    <dgm:cxn modelId="{EF4DA2D2-8DEE-4D8A-BA19-B550FB5B17B9}" type="presParOf" srcId="{84F1AD58-F523-4B9B-A05B-CBC904CC1D6E}" destId="{BBB097B6-A283-4071-AAB6-D94E5651C960}" srcOrd="0" destOrd="0" presId="urn:microsoft.com/office/officeart/2005/8/layout/hierarchy2"/>
    <dgm:cxn modelId="{816D70D1-9AE1-47BD-82ED-9F23715F0A12}" type="presParOf" srcId="{84F1AD58-F523-4B9B-A05B-CBC904CC1D6E}" destId="{09D8961C-05A6-4794-A25A-3BE1870A9D2C}" srcOrd="1" destOrd="0" presId="urn:microsoft.com/office/officeart/2005/8/layout/hierarchy2"/>
    <dgm:cxn modelId="{E7895C8E-0A7E-4C1C-B421-89AED74240F3}" type="presParOf" srcId="{5A903746-BED8-439D-A158-D2C4F13B6C65}" destId="{642A8EC8-A73E-41D6-B963-0CBE62C6CB97}" srcOrd="2" destOrd="0" presId="urn:microsoft.com/office/officeart/2005/8/layout/hierarchy2"/>
    <dgm:cxn modelId="{3F266858-AFB8-4B53-A78D-CE1C53ACD8FF}" type="presParOf" srcId="{642A8EC8-A73E-41D6-B963-0CBE62C6CB97}" destId="{9AE28F88-0287-49F5-8A85-0F2F90C58C7E}" srcOrd="0" destOrd="0" presId="urn:microsoft.com/office/officeart/2005/8/layout/hierarchy2"/>
    <dgm:cxn modelId="{9CE793E3-9250-4D8D-941E-238D5EE748F9}" type="presParOf" srcId="{642A8EC8-A73E-41D6-B963-0CBE62C6CB97}" destId="{1BF31F39-384F-45C6-ABCF-3630A784BB8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A22A5-27BD-4BE3-86E3-C63570188CCB}">
      <dsp:nvSpPr>
        <dsp:cNvPr id="0" name=""/>
        <dsp:cNvSpPr/>
      </dsp:nvSpPr>
      <dsp:spPr>
        <a:xfrm>
          <a:off x="0" y="37393"/>
          <a:ext cx="8520415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Background</a:t>
          </a:r>
        </a:p>
      </dsp:txBody>
      <dsp:txXfrm>
        <a:off x="30442" y="67835"/>
        <a:ext cx="8459531" cy="562726"/>
      </dsp:txXfrm>
    </dsp:sp>
    <dsp:sp modelId="{FC6A4E63-AE7C-4EAC-89D3-02B1271239E6}">
      <dsp:nvSpPr>
        <dsp:cNvPr id="0" name=""/>
        <dsp:cNvSpPr/>
      </dsp:nvSpPr>
      <dsp:spPr>
        <a:xfrm>
          <a:off x="0" y="661003"/>
          <a:ext cx="8520415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Problem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Project Statement</a:t>
          </a:r>
        </a:p>
      </dsp:txBody>
      <dsp:txXfrm>
        <a:off x="0" y="661003"/>
        <a:ext cx="8520415" cy="699660"/>
      </dsp:txXfrm>
    </dsp:sp>
    <dsp:sp modelId="{3CB2E8E0-C447-4F33-9873-7EBDFF672A64}">
      <dsp:nvSpPr>
        <dsp:cNvPr id="0" name=""/>
        <dsp:cNvSpPr/>
      </dsp:nvSpPr>
      <dsp:spPr>
        <a:xfrm>
          <a:off x="0" y="1360663"/>
          <a:ext cx="8520415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System Design	</a:t>
          </a:r>
        </a:p>
      </dsp:txBody>
      <dsp:txXfrm>
        <a:off x="30442" y="1391105"/>
        <a:ext cx="8459531" cy="562726"/>
      </dsp:txXfrm>
    </dsp:sp>
    <dsp:sp modelId="{2DA90C03-FF77-4D1A-94E5-BA2C24FB6424}">
      <dsp:nvSpPr>
        <dsp:cNvPr id="0" name=""/>
        <dsp:cNvSpPr/>
      </dsp:nvSpPr>
      <dsp:spPr>
        <a:xfrm>
          <a:off x="0" y="1984273"/>
          <a:ext cx="8520415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Sensors and Control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Technical Analysis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Alpha Prototype</a:t>
          </a:r>
        </a:p>
      </dsp:txBody>
      <dsp:txXfrm>
        <a:off x="0" y="1984273"/>
        <a:ext cx="8520415" cy="1049490"/>
      </dsp:txXfrm>
    </dsp:sp>
    <dsp:sp modelId="{6D6CAE18-1DD2-4FE6-B4DB-4F41E3FBC49B}">
      <dsp:nvSpPr>
        <dsp:cNvPr id="0" name=""/>
        <dsp:cNvSpPr/>
      </dsp:nvSpPr>
      <dsp:spPr>
        <a:xfrm>
          <a:off x="0" y="3033763"/>
          <a:ext cx="8520415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Moving Forward</a:t>
          </a:r>
        </a:p>
      </dsp:txBody>
      <dsp:txXfrm>
        <a:off x="30442" y="3064205"/>
        <a:ext cx="8459531" cy="562726"/>
      </dsp:txXfrm>
    </dsp:sp>
    <dsp:sp modelId="{45D22927-3E94-4895-A458-A83C54CD0BDE}">
      <dsp:nvSpPr>
        <dsp:cNvPr id="0" name=""/>
        <dsp:cNvSpPr/>
      </dsp:nvSpPr>
      <dsp:spPr>
        <a:xfrm>
          <a:off x="0" y="3657373"/>
          <a:ext cx="8520415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Engineering Analysis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Deliverables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Project Plan</a:t>
          </a:r>
        </a:p>
      </dsp:txBody>
      <dsp:txXfrm>
        <a:off x="0" y="3657373"/>
        <a:ext cx="8520415" cy="1049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95276-A2E9-4CAB-A64D-996A53DC45C1}">
      <dsp:nvSpPr>
        <dsp:cNvPr id="0" name=""/>
        <dsp:cNvSpPr/>
      </dsp:nvSpPr>
      <dsp:spPr>
        <a:xfrm>
          <a:off x="1459590" y="2956974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Raspberry Pi</a:t>
          </a:r>
        </a:p>
      </dsp:txBody>
      <dsp:txXfrm>
        <a:off x="1479656" y="2977040"/>
        <a:ext cx="1330052" cy="644960"/>
      </dsp:txXfrm>
    </dsp:sp>
    <dsp:sp modelId="{A0210C4D-8B01-4925-AEEA-ADD8C9D96F39}">
      <dsp:nvSpPr>
        <dsp:cNvPr id="0" name=""/>
        <dsp:cNvSpPr/>
      </dsp:nvSpPr>
      <dsp:spPr>
        <a:xfrm rot="17230830">
          <a:off x="2176077" y="2401800"/>
          <a:ext cx="18554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55469" y="1138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057425" y="2366795"/>
        <a:ext cx="92773" cy="92773"/>
      </dsp:txXfrm>
    </dsp:sp>
    <dsp:sp modelId="{EEDFB8F2-1A6E-4CC6-A5D5-51E1CB79A059}">
      <dsp:nvSpPr>
        <dsp:cNvPr id="0" name=""/>
        <dsp:cNvSpPr/>
      </dsp:nvSpPr>
      <dsp:spPr>
        <a:xfrm>
          <a:off x="3377849" y="1184297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Arduino</a:t>
          </a:r>
        </a:p>
      </dsp:txBody>
      <dsp:txXfrm>
        <a:off x="3397915" y="1204363"/>
        <a:ext cx="1330052" cy="644960"/>
      </dsp:txXfrm>
    </dsp:sp>
    <dsp:sp modelId="{62A81FFF-7796-4E25-941C-2A570FF81DD6}">
      <dsp:nvSpPr>
        <dsp:cNvPr id="0" name=""/>
        <dsp:cNvSpPr/>
      </dsp:nvSpPr>
      <dsp:spPr>
        <a:xfrm rot="17692822">
          <a:off x="4370726" y="924569"/>
          <a:ext cx="13026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02689" y="11381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9503" y="903384"/>
        <a:ext cx="65134" cy="65134"/>
      </dsp:txXfrm>
    </dsp:sp>
    <dsp:sp modelId="{93E83141-8603-4B72-B1FA-6ACCA15A7EC0}">
      <dsp:nvSpPr>
        <dsp:cNvPr id="0" name=""/>
        <dsp:cNvSpPr/>
      </dsp:nvSpPr>
      <dsp:spPr>
        <a:xfrm>
          <a:off x="5296107" y="2512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Left distance</a:t>
          </a:r>
        </a:p>
      </dsp:txBody>
      <dsp:txXfrm>
        <a:off x="5316173" y="22578"/>
        <a:ext cx="1330052" cy="644960"/>
      </dsp:txXfrm>
    </dsp:sp>
    <dsp:sp modelId="{638F460F-AE73-465D-9B17-CFF26F3D336D}">
      <dsp:nvSpPr>
        <dsp:cNvPr id="0" name=""/>
        <dsp:cNvSpPr/>
      </dsp:nvSpPr>
      <dsp:spPr>
        <a:xfrm rot="19457599">
          <a:off x="4684593" y="1318497"/>
          <a:ext cx="67495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4955" y="11381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5197" y="1313005"/>
        <a:ext cx="33747" cy="33747"/>
      </dsp:txXfrm>
    </dsp:sp>
    <dsp:sp modelId="{7CF535D9-5F0B-4A8F-AE18-989C3045BA09}">
      <dsp:nvSpPr>
        <dsp:cNvPr id="0" name=""/>
        <dsp:cNvSpPr/>
      </dsp:nvSpPr>
      <dsp:spPr>
        <a:xfrm>
          <a:off x="5296107" y="790369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Right Distance</a:t>
          </a:r>
        </a:p>
      </dsp:txBody>
      <dsp:txXfrm>
        <a:off x="5316173" y="810435"/>
        <a:ext cx="1330052" cy="644960"/>
      </dsp:txXfrm>
    </dsp:sp>
    <dsp:sp modelId="{2DBB056B-A74A-48A0-B2AF-BB41D2ED742F}">
      <dsp:nvSpPr>
        <dsp:cNvPr id="0" name=""/>
        <dsp:cNvSpPr/>
      </dsp:nvSpPr>
      <dsp:spPr>
        <a:xfrm rot="2142401">
          <a:off x="4684593" y="1712425"/>
          <a:ext cx="67495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4955" y="11381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5197" y="1706933"/>
        <a:ext cx="33747" cy="33747"/>
      </dsp:txXfrm>
    </dsp:sp>
    <dsp:sp modelId="{DE51503E-7D01-420E-8FEE-9A6013F33F36}">
      <dsp:nvSpPr>
        <dsp:cNvPr id="0" name=""/>
        <dsp:cNvSpPr/>
      </dsp:nvSpPr>
      <dsp:spPr>
        <a:xfrm>
          <a:off x="5296107" y="1578225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Tilt</a:t>
          </a:r>
        </a:p>
      </dsp:txBody>
      <dsp:txXfrm>
        <a:off x="5316173" y="1598291"/>
        <a:ext cx="1330052" cy="644960"/>
      </dsp:txXfrm>
    </dsp:sp>
    <dsp:sp modelId="{33189DEB-3D4B-41DD-BB35-038FA0F55715}">
      <dsp:nvSpPr>
        <dsp:cNvPr id="0" name=""/>
        <dsp:cNvSpPr/>
      </dsp:nvSpPr>
      <dsp:spPr>
        <a:xfrm rot="3907178">
          <a:off x="4370726" y="2106353"/>
          <a:ext cx="13026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02689" y="11381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9503" y="2085168"/>
        <a:ext cx="65134" cy="65134"/>
      </dsp:txXfrm>
    </dsp:sp>
    <dsp:sp modelId="{05048A5F-5E6C-400F-A122-482A67635D2F}">
      <dsp:nvSpPr>
        <dsp:cNvPr id="0" name=""/>
        <dsp:cNvSpPr/>
      </dsp:nvSpPr>
      <dsp:spPr>
        <a:xfrm>
          <a:off x="5296107" y="2366081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Acceleration</a:t>
          </a:r>
        </a:p>
      </dsp:txBody>
      <dsp:txXfrm>
        <a:off x="5316173" y="2386147"/>
        <a:ext cx="1330052" cy="644960"/>
      </dsp:txXfrm>
    </dsp:sp>
    <dsp:sp modelId="{4BEC2950-99DA-41D9-B1E0-F29AD07D0CA9}">
      <dsp:nvSpPr>
        <dsp:cNvPr id="0" name=""/>
        <dsp:cNvSpPr/>
      </dsp:nvSpPr>
      <dsp:spPr>
        <a:xfrm rot="2829178">
          <a:off x="2700842" y="3583584"/>
          <a:ext cx="80593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05939" y="1138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83663" y="3574817"/>
        <a:ext cx="40296" cy="40296"/>
      </dsp:txXfrm>
    </dsp:sp>
    <dsp:sp modelId="{DCCEC880-233B-47C2-B99E-1C11D4E88A17}">
      <dsp:nvSpPr>
        <dsp:cNvPr id="0" name=""/>
        <dsp:cNvSpPr/>
      </dsp:nvSpPr>
      <dsp:spPr>
        <a:xfrm>
          <a:off x="3377849" y="3547866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Arduino with feedback loop</a:t>
          </a:r>
        </a:p>
      </dsp:txBody>
      <dsp:txXfrm>
        <a:off x="3397915" y="3567932"/>
        <a:ext cx="1330052" cy="644960"/>
      </dsp:txXfrm>
    </dsp:sp>
    <dsp:sp modelId="{988EBC65-7A20-42E2-83CF-FDE86604742E}">
      <dsp:nvSpPr>
        <dsp:cNvPr id="0" name=""/>
        <dsp:cNvSpPr/>
      </dsp:nvSpPr>
      <dsp:spPr>
        <a:xfrm rot="19457599">
          <a:off x="4684593" y="3682066"/>
          <a:ext cx="67495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4955" y="11381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5197" y="3676574"/>
        <a:ext cx="33747" cy="33747"/>
      </dsp:txXfrm>
    </dsp:sp>
    <dsp:sp modelId="{51D9D0D7-6EDC-447E-89B4-F8E04F69469E}">
      <dsp:nvSpPr>
        <dsp:cNvPr id="0" name=""/>
        <dsp:cNvSpPr/>
      </dsp:nvSpPr>
      <dsp:spPr>
        <a:xfrm>
          <a:off x="5296107" y="3153938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Encoder</a:t>
          </a:r>
        </a:p>
      </dsp:txBody>
      <dsp:txXfrm>
        <a:off x="5316173" y="3174004"/>
        <a:ext cx="1330052" cy="644960"/>
      </dsp:txXfrm>
    </dsp:sp>
    <dsp:sp modelId="{F189F65D-5B63-4691-903C-C44826CDEC01}">
      <dsp:nvSpPr>
        <dsp:cNvPr id="0" name=""/>
        <dsp:cNvSpPr/>
      </dsp:nvSpPr>
      <dsp:spPr>
        <a:xfrm rot="2142401">
          <a:off x="4684593" y="4075994"/>
          <a:ext cx="67495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74955" y="11381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5197" y="4070502"/>
        <a:ext cx="33747" cy="33747"/>
      </dsp:txXfrm>
    </dsp:sp>
    <dsp:sp modelId="{2A5A36A3-742B-47D3-A3B2-1DB9DFF45763}">
      <dsp:nvSpPr>
        <dsp:cNvPr id="0" name=""/>
        <dsp:cNvSpPr/>
      </dsp:nvSpPr>
      <dsp:spPr>
        <a:xfrm>
          <a:off x="5296107" y="3941794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Motors</a:t>
          </a:r>
        </a:p>
      </dsp:txBody>
      <dsp:txXfrm>
        <a:off x="5316173" y="3961860"/>
        <a:ext cx="1330052" cy="644960"/>
      </dsp:txXfrm>
    </dsp:sp>
    <dsp:sp modelId="{AE812F60-7052-45A5-A0A7-D25CFC7D5CF0}">
      <dsp:nvSpPr>
        <dsp:cNvPr id="0" name=""/>
        <dsp:cNvSpPr/>
      </dsp:nvSpPr>
      <dsp:spPr>
        <a:xfrm rot="4369170">
          <a:off x="2176077" y="4174476"/>
          <a:ext cx="18554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55469" y="1138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057425" y="4139471"/>
        <a:ext cx="92773" cy="92773"/>
      </dsp:txXfrm>
    </dsp:sp>
    <dsp:sp modelId="{703F6889-D9F9-4BF0-94CB-A3D5BD3DFDC0}">
      <dsp:nvSpPr>
        <dsp:cNvPr id="0" name=""/>
        <dsp:cNvSpPr/>
      </dsp:nvSpPr>
      <dsp:spPr>
        <a:xfrm>
          <a:off x="3377849" y="4729650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Arduino</a:t>
          </a:r>
        </a:p>
      </dsp:txBody>
      <dsp:txXfrm>
        <a:off x="3397915" y="4749716"/>
        <a:ext cx="1330052" cy="644960"/>
      </dsp:txXfrm>
    </dsp:sp>
    <dsp:sp modelId="{EF4CC821-3C5A-46DB-A13E-69F0ACE490FD}">
      <dsp:nvSpPr>
        <dsp:cNvPr id="0" name=""/>
        <dsp:cNvSpPr/>
      </dsp:nvSpPr>
      <dsp:spPr>
        <a:xfrm>
          <a:off x="4748033" y="5060815"/>
          <a:ext cx="54807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48073" y="11381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08369" y="5058495"/>
        <a:ext cx="27403" cy="27403"/>
      </dsp:txXfrm>
    </dsp:sp>
    <dsp:sp modelId="{4B44A6B1-E38E-4503-8F23-95E7BBC142A6}">
      <dsp:nvSpPr>
        <dsp:cNvPr id="0" name=""/>
        <dsp:cNvSpPr/>
      </dsp:nvSpPr>
      <dsp:spPr>
        <a:xfrm>
          <a:off x="5296107" y="4729650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Evasion Control</a:t>
          </a:r>
        </a:p>
      </dsp:txBody>
      <dsp:txXfrm>
        <a:off x="5316173" y="4749716"/>
        <a:ext cx="1330052" cy="644960"/>
      </dsp:txXfrm>
    </dsp:sp>
    <dsp:sp modelId="{BBB097B6-A283-4071-AAB6-D94E5651C960}">
      <dsp:nvSpPr>
        <dsp:cNvPr id="0" name=""/>
        <dsp:cNvSpPr/>
      </dsp:nvSpPr>
      <dsp:spPr>
        <a:xfrm>
          <a:off x="0" y="1468357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Receiver</a:t>
          </a:r>
          <a:endParaRPr lang="en-US" sz="1800" kern="1200" dirty="0"/>
        </a:p>
      </dsp:txBody>
      <dsp:txXfrm>
        <a:off x="20066" y="1488423"/>
        <a:ext cx="1330052" cy="644960"/>
      </dsp:txXfrm>
    </dsp:sp>
    <dsp:sp modelId="{9AE28F88-0287-49F5-8A85-0F2F90C58C7E}">
      <dsp:nvSpPr>
        <dsp:cNvPr id="0" name=""/>
        <dsp:cNvSpPr/>
      </dsp:nvSpPr>
      <dsp:spPr>
        <a:xfrm>
          <a:off x="1478635" y="3932614"/>
          <a:ext cx="1370184" cy="685092"/>
        </a:xfrm>
        <a:prstGeom prst="roundRect">
          <a:avLst>
            <a:gd name="adj" fmla="val 10000"/>
          </a:avLst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Screen</a:t>
          </a:r>
        </a:p>
      </dsp:txBody>
      <dsp:txXfrm>
        <a:off x="1498701" y="3952680"/>
        <a:ext cx="1330052" cy="644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D7909B4-0034-084A-82BA-DE59354427DE}" type="datetime1">
              <a:rPr lang="en-US" smtClean="0"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BAEE3B6-A6CF-1B42-910E-8E290E739F0F}" type="datetime1">
              <a:rPr lang="en-US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63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39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4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0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13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5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68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22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89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6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2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3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66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03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36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8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73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0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32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0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7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10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9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64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33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21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60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Anthony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7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21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1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Marcin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000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421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09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7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08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Marcin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7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3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1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0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  <p:sldLayoutId id="2147483807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16054" y="4829299"/>
            <a:ext cx="6773094" cy="12561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Omar Aziz, Noah Bolzoni, Brandon Castro, </a:t>
            </a:r>
          </a:p>
          <a:p>
            <a:pPr>
              <a:lnSpc>
                <a:spcPct val="100000"/>
              </a:lnSpc>
            </a:pPr>
            <a:r>
              <a:rPr lang="en-US" dirty="0"/>
              <a:t>Anthony Lucero, Sean Maggio, Marcin </a:t>
            </a:r>
            <a:r>
              <a:rPr lang="en-US" dirty="0" err="1"/>
              <a:t>Wisniowski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Advised by: Professor Connington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December 13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Phase 3 Presentation</a:t>
            </a:r>
          </a:p>
          <a:p>
            <a:r>
              <a:rPr lang="en-US" dirty="0"/>
              <a:t>Senior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Autonomous Subway Inspection Vehicle</a:t>
            </a:r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4" y="1730263"/>
            <a:ext cx="10496460" cy="4121634"/>
          </a:xfrm>
        </p:spPr>
        <p:txBody>
          <a:bodyPr/>
          <a:lstStyle/>
          <a:p>
            <a:r>
              <a:rPr lang="en-US" sz="2800" dirty="0"/>
              <a:t>Control System Requirements –</a:t>
            </a:r>
          </a:p>
          <a:p>
            <a:pPr lvl="1"/>
            <a:r>
              <a:rPr lang="en-US" sz="2200" b="1" dirty="0"/>
              <a:t>Read distance</a:t>
            </a:r>
            <a:r>
              <a:rPr lang="en-US" sz="2200" dirty="0"/>
              <a:t> from robot body to left rail</a:t>
            </a:r>
          </a:p>
          <a:p>
            <a:pPr lvl="1"/>
            <a:r>
              <a:rPr lang="en-US" sz="2200" b="1" dirty="0"/>
              <a:t>Read distance </a:t>
            </a:r>
            <a:r>
              <a:rPr lang="en-US" sz="2200" dirty="0"/>
              <a:t>from robot body to right rail</a:t>
            </a:r>
          </a:p>
          <a:p>
            <a:pPr lvl="1"/>
            <a:r>
              <a:rPr lang="en-US" sz="2200" b="1" dirty="0"/>
              <a:t>Sum these distances</a:t>
            </a:r>
            <a:r>
              <a:rPr lang="en-US" sz="2200" dirty="0"/>
              <a:t> to give rail width (known as gauge)</a:t>
            </a:r>
          </a:p>
          <a:p>
            <a:pPr lvl="1"/>
            <a:r>
              <a:rPr lang="en-US" sz="2200" b="1" dirty="0"/>
              <a:t>Give tilt </a:t>
            </a:r>
            <a:r>
              <a:rPr lang="en-US" sz="2200" dirty="0"/>
              <a:t>of vehicle</a:t>
            </a:r>
          </a:p>
          <a:p>
            <a:pPr lvl="1"/>
            <a:r>
              <a:rPr lang="en-US" sz="2200" b="1" dirty="0"/>
              <a:t>Give location </a:t>
            </a:r>
            <a:r>
              <a:rPr lang="en-US" sz="2200" dirty="0"/>
              <a:t>of robot using encoder</a:t>
            </a:r>
          </a:p>
          <a:p>
            <a:pPr lvl="1"/>
            <a:r>
              <a:rPr lang="en-US" sz="2200" b="1" dirty="0"/>
              <a:t>Control velocity </a:t>
            </a:r>
            <a:r>
              <a:rPr lang="en-US" sz="2200" dirty="0"/>
              <a:t>with feedback loop</a:t>
            </a:r>
          </a:p>
          <a:p>
            <a:pPr lvl="1"/>
            <a:r>
              <a:rPr lang="en-US" sz="2200" dirty="0"/>
              <a:t>When a measurement is taken, it should be </a:t>
            </a:r>
            <a:r>
              <a:rPr lang="en-US" sz="2200" b="1" dirty="0"/>
              <a:t>connected to a distance measurement </a:t>
            </a:r>
            <a:r>
              <a:rPr lang="en-US" sz="2200" dirty="0"/>
              <a:t>(so location of defect is known)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8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4" y="1730263"/>
            <a:ext cx="10496460" cy="4121634"/>
          </a:xfrm>
        </p:spPr>
        <p:txBody>
          <a:bodyPr/>
          <a:lstStyle/>
          <a:p>
            <a:r>
              <a:rPr lang="en-US" sz="2800" dirty="0"/>
              <a:t>Operation –</a:t>
            </a:r>
          </a:p>
          <a:p>
            <a:pPr lvl="1"/>
            <a:r>
              <a:rPr lang="en-US" sz="2400" b="1" dirty="0"/>
              <a:t>Give live measurement “package” </a:t>
            </a:r>
            <a:r>
              <a:rPr lang="en-US" sz="2400" dirty="0"/>
              <a:t>(angle, gauge, location)</a:t>
            </a:r>
          </a:p>
          <a:p>
            <a:pPr lvl="1"/>
            <a:r>
              <a:rPr lang="en-US" sz="2400" b="1" dirty="0"/>
              <a:t>Store measurement “package” </a:t>
            </a:r>
            <a:r>
              <a:rPr lang="en-US" sz="2400" dirty="0"/>
              <a:t>to be read with Excel</a:t>
            </a:r>
          </a:p>
          <a:p>
            <a:pPr lvl="1"/>
            <a:r>
              <a:rPr lang="en-US" sz="2400" dirty="0"/>
              <a:t>Set </a:t>
            </a:r>
            <a:r>
              <a:rPr lang="en-US" sz="2400" b="1" dirty="0"/>
              <a:t>velocity</a:t>
            </a:r>
          </a:p>
          <a:p>
            <a:pPr lvl="1"/>
            <a:r>
              <a:rPr lang="en-US" sz="2400" dirty="0"/>
              <a:t>Control </a:t>
            </a:r>
            <a:r>
              <a:rPr lang="en-US" sz="2400" b="1" dirty="0"/>
              <a:t>braking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B37A016-C816-4C7E-8FF3-A27CC9010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804699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79A4D7-101F-4638-8C46-BDD3D59E2D43}"/>
              </a:ext>
            </a:extLst>
          </p:cNvPr>
          <p:cNvCxnSpPr/>
          <p:nvPr/>
        </p:nvCxnSpPr>
        <p:spPr>
          <a:xfrm>
            <a:off x="2905125" y="2924175"/>
            <a:ext cx="533400" cy="819150"/>
          </a:xfrm>
          <a:prstGeom prst="straightConnector1">
            <a:avLst/>
          </a:prstGeom>
          <a:ln>
            <a:prstDash val="dashDot"/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173140-7FD3-4E95-ABD7-641027DC89F5}"/>
              </a:ext>
            </a:extLst>
          </p:cNvPr>
          <p:cNvCxnSpPr/>
          <p:nvPr/>
        </p:nvCxnSpPr>
        <p:spPr>
          <a:xfrm>
            <a:off x="4191000" y="4352925"/>
            <a:ext cx="0" cy="33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899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- Motors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CF1320-7C5A-4AA0-95FF-EE4CD4897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7" y="1570270"/>
            <a:ext cx="5637455" cy="31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C35E3A-338A-4F2E-9AD5-7DD8F7155AD0}"/>
              </a:ext>
            </a:extLst>
          </p:cNvPr>
          <p:cNvSpPr txBox="1">
            <a:spLocks/>
          </p:cNvSpPr>
          <p:nvPr/>
        </p:nvSpPr>
        <p:spPr>
          <a:xfrm>
            <a:off x="6537960" y="1606213"/>
            <a:ext cx="5291527" cy="412163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Output force for motor recalculated for prototype specifications.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5EF380-3725-4CC0-9122-3759836C7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098" y="2678455"/>
            <a:ext cx="3639249" cy="196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1F1D1D-5ED7-410B-AC25-947201B1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87" y="5103068"/>
            <a:ext cx="69532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7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- Motors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BE3DFF-5D45-4E58-BDB8-5A3DC1C5EEB8}"/>
              </a:ext>
            </a:extLst>
          </p:cNvPr>
          <p:cNvSpPr/>
          <p:nvPr/>
        </p:nvSpPr>
        <p:spPr>
          <a:xfrm>
            <a:off x="3789750" y="1820590"/>
            <a:ext cx="4609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2800" dirty="0"/>
              <a:t>Total tractive effort:</a:t>
            </a:r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F47FAF-374D-4751-A90A-3963DC8E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1" y="2349531"/>
            <a:ext cx="75057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4B2747-D998-46FA-BC20-07DB0474AC93}"/>
              </a:ext>
            </a:extLst>
          </p:cNvPr>
          <p:cNvSpPr/>
          <p:nvPr/>
        </p:nvSpPr>
        <p:spPr>
          <a:xfrm>
            <a:off x="3853758" y="3487527"/>
            <a:ext cx="4609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2800" dirty="0"/>
              <a:t>Output torque at wheel:</a:t>
            </a:r>
            <a:endParaRPr lang="en-US" sz="1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4AD79C0-4C70-4432-942F-49E7CC64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245" y="4060226"/>
            <a:ext cx="7700333" cy="73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6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Motors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5" y="1730263"/>
            <a:ext cx="5791808" cy="720329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Motor voltage and torque constants:</a:t>
            </a:r>
            <a:endParaRPr lang="en-US" sz="2000" dirty="0"/>
          </a:p>
        </p:txBody>
      </p:sp>
      <p:pic>
        <p:nvPicPr>
          <p:cNvPr id="11266" name="Picture 2" descr="Image result for xyd-6d 400w">
            <a:extLst>
              <a:ext uri="{FF2B5EF4-FFF2-40B4-BE49-F238E27FC236}">
                <a16:creationId xmlns:a16="http://schemas.microsoft.com/office/drawing/2014/main" id="{90572B13-406A-472E-8A6B-2E52A48C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404" y="1730263"/>
            <a:ext cx="2942802" cy="29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234E364-88B0-4348-828C-206EBDA669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34358" y="4412652"/>
            <a:ext cx="4164620" cy="619868"/>
          </a:xfrm>
        </p:spPr>
        <p:txBody>
          <a:bodyPr/>
          <a:lstStyle/>
          <a:p>
            <a:r>
              <a:rPr lang="en-US" sz="1400" dirty="0"/>
              <a:t>400W Scooter Motor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F1B5F4-1B5D-4810-AD52-2B66AA00F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56" y="2325525"/>
            <a:ext cx="74104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062ED5-0D73-4F20-B5A1-28C6EBFD19F1}"/>
              </a:ext>
            </a:extLst>
          </p:cNvPr>
          <p:cNvSpPr/>
          <p:nvPr/>
        </p:nvSpPr>
        <p:spPr>
          <a:xfrm>
            <a:off x="222504" y="5902735"/>
            <a:ext cx="8391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*Dependent on motor specifications provided by the manufacturer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4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Motors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991F05-4FD5-40DB-866A-B23BCFD30F70}"/>
              </a:ext>
            </a:extLst>
          </p:cNvPr>
          <p:cNvSpPr/>
          <p:nvPr/>
        </p:nvSpPr>
        <p:spPr>
          <a:xfrm>
            <a:off x="2187484" y="1884598"/>
            <a:ext cx="7813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2800" dirty="0"/>
              <a:t>Using </a:t>
            </a:r>
            <a:r>
              <a:rPr lang="en-US" sz="2800" dirty="0" err="1"/>
              <a:t>kt</a:t>
            </a:r>
            <a:r>
              <a:rPr lang="en-US" sz="2800" dirty="0"/>
              <a:t> with driving torque to find motor current: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C2AFA5-D36B-4058-9F32-B2ED87456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89" y="2512694"/>
            <a:ext cx="7484845" cy="250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C67F8D-2516-44FF-8BD0-4C7367262039}"/>
              </a:ext>
            </a:extLst>
          </p:cNvPr>
          <p:cNvSpPr/>
          <p:nvPr/>
        </p:nvSpPr>
        <p:spPr>
          <a:xfrm>
            <a:off x="4680748" y="5124931"/>
            <a:ext cx="33019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1400" dirty="0"/>
              <a:t>Motor Specification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AB3914DC-07BB-48F2-A93B-4092B367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2266" y="4303104"/>
            <a:ext cx="638175" cy="15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Power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151302" y="1730263"/>
            <a:ext cx="11886220" cy="844986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Assuming motor will draw most current from 7Ah batteries, constant speed of 25mph</a:t>
            </a:r>
            <a:endParaRPr lang="en-US" sz="1800" i="1" dirty="0"/>
          </a:p>
          <a:p>
            <a:pPr marL="0" indent="0" algn="ctr">
              <a:buNone/>
            </a:pPr>
            <a:endParaRPr lang="en-US" sz="18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680AF7-F2B4-4A3F-ABD3-39BB7D269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2" y="3239011"/>
            <a:ext cx="7119791" cy="98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EBF0CB6-4180-42B9-9C06-B8DDA41E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2" y="4365867"/>
            <a:ext cx="677227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CC513B5-D840-453D-95FF-A7E585891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2" b="90338" l="9739" r="93043">
                        <a14:foregroundMark x1="16000" y1="19565" x2="21391" y2="13527"/>
                        <a14:foregroundMark x1="29217" y1="20531" x2="16870" y2="28261"/>
                        <a14:foregroundMark x1="16870" y1="28261" x2="9391" y2="42995"/>
                        <a14:foregroundMark x1="9391" y1="42995" x2="6783" y2="60386"/>
                        <a14:foregroundMark x1="6783" y1="60386" x2="18087" y2="73671"/>
                        <a14:foregroundMark x1="18087" y1="73671" x2="60522" y2="94203"/>
                        <a14:foregroundMark x1="60522" y1="94203" x2="82783" y2="65942"/>
                        <a14:foregroundMark x1="82783" y1="65942" x2="88870" y2="50966"/>
                        <a14:foregroundMark x1="88870" y1="50966" x2="90087" y2="31884"/>
                        <a14:foregroundMark x1="90087" y1="31884" x2="93217" y2="25121"/>
                        <a14:foregroundMark x1="39826" y1="86473" x2="27304" y2="84300"/>
                        <a14:foregroundMark x1="27304" y1="84300" x2="17043" y2="74638"/>
                        <a14:foregroundMark x1="17043" y1="74638" x2="17043" y2="74638"/>
                        <a14:foregroundMark x1="33565" y1="90338" x2="38087" y2="89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51" y="2929570"/>
            <a:ext cx="3556889" cy="256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0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Braking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5" y="1730263"/>
            <a:ext cx="11211371" cy="844986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Braking force is limited by the weight of the vehicle and the rail/wheel adhesion coefficient</a:t>
            </a:r>
          </a:p>
          <a:p>
            <a:pPr marL="0" indent="0" algn="ctr">
              <a:buNone/>
            </a:pPr>
            <a:endParaRPr lang="en-US" sz="1800" i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D410EF-BDDE-40DD-8FA3-4000699C8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5" y="2724150"/>
            <a:ext cx="67722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902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Braking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5" y="1730263"/>
            <a:ext cx="11211371" cy="844986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Revised braking value from work-energy relation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EC1B186-9ED2-4E54-AEF5-717A766A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152" y="2249685"/>
            <a:ext cx="60102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EEA10FC-6013-445C-80B1-F75659B32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35" y="3192468"/>
            <a:ext cx="9227953" cy="20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EAB7388-0DCE-4364-8EB7-BB4B6FDD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1" y="5502139"/>
            <a:ext cx="52197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38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B2783-E933-4C4E-950E-B52ED3FAD3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CD189-422F-47AE-8E19-08E77114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C270D0-7DCA-40B1-BC1E-81D0687FD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125631"/>
              </p:ext>
            </p:extLst>
          </p:nvPr>
        </p:nvGraphicFramePr>
        <p:xfrm>
          <a:off x="1834204" y="1172987"/>
          <a:ext cx="8520415" cy="474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32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Braking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5" y="1730263"/>
            <a:ext cx="6134771" cy="844986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Converting brake force to brake torque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Previous solution proposed use of friction brakes exclusively with two brake pads</a:t>
            </a:r>
          </a:p>
          <a:p>
            <a:endParaRPr lang="en-US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A305965-4684-421F-AF98-4017D043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79" y="2375482"/>
            <a:ext cx="5622866" cy="49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8D50F7A-77E5-4300-BF01-90CF3936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24" y="4205048"/>
            <a:ext cx="5536375" cy="20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EE111B4-8CD2-4621-8A7F-56191253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408" y="1466049"/>
            <a:ext cx="2906811" cy="404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7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Analysis – Braking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5" y="1730263"/>
            <a:ext cx="10734203" cy="844986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Proposed Solution uses PWM controller and H-bridge to induce braking from the motor itself</a:t>
            </a:r>
          </a:p>
          <a:p>
            <a:pPr lvl="1"/>
            <a:r>
              <a:rPr lang="en-US" sz="2200" dirty="0"/>
              <a:t>Use in addition to friction brake for zero velocity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FE8DCD5-4E4C-45B7-AE83-89936E89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59" y="3224235"/>
            <a:ext cx="4833260" cy="23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11931DA-3E8F-424A-BC2A-C3B315C7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42" y="3212748"/>
            <a:ext cx="3557396" cy="23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441217-3D02-4D2A-8CC2-9791F3FD402E}"/>
              </a:ext>
            </a:extLst>
          </p:cNvPr>
          <p:cNvSpPr/>
          <p:nvPr/>
        </p:nvSpPr>
        <p:spPr>
          <a:xfrm>
            <a:off x="7609269" y="5512534"/>
            <a:ext cx="31333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Open Sans"/>
              </a:rPr>
              <a:t>Friction Braking via cable from servo to brake clamp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8022B3-CDD5-4B5F-AD71-E26064EBA51A}"/>
              </a:ext>
            </a:extLst>
          </p:cNvPr>
          <p:cNvSpPr/>
          <p:nvPr/>
        </p:nvSpPr>
        <p:spPr>
          <a:xfrm>
            <a:off x="1957196" y="5615822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Motor Braking via H-bridge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2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Isometric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9D16B75-3558-4EA2-9DFE-3E45D0CD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98" y="1414163"/>
            <a:ext cx="6578028" cy="49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02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Technical Drawing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F1381CF-8E0C-4435-B490-9B7605E5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76" y="1359299"/>
            <a:ext cx="7838472" cy="498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709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A0F10D72-8186-49FF-90FE-CB583E144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77" y="2024661"/>
            <a:ext cx="5687024" cy="368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337AF0C2-78E1-4705-9CD6-3668AEFF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4" y="1533364"/>
            <a:ext cx="5321554" cy="467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Top View and Close 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A81811-AD09-4C29-8F81-CEA3889B6CFF}"/>
              </a:ext>
            </a:extLst>
          </p:cNvPr>
          <p:cNvSpPr/>
          <p:nvPr/>
        </p:nvSpPr>
        <p:spPr>
          <a:xfrm>
            <a:off x="6004298" y="3185723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Motor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C135A5-B610-45B3-A8BF-155A02DB40B1}"/>
              </a:ext>
            </a:extLst>
          </p:cNvPr>
          <p:cNvSpPr/>
          <p:nvPr/>
        </p:nvSpPr>
        <p:spPr>
          <a:xfrm>
            <a:off x="9692913" y="5375678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Batteries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7254A-AC3A-4604-8880-E664CAF0EFC3}"/>
              </a:ext>
            </a:extLst>
          </p:cNvPr>
          <p:cNvSpPr/>
          <p:nvPr/>
        </p:nvSpPr>
        <p:spPr>
          <a:xfrm>
            <a:off x="1496381" y="2524279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Bearing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B51808-F46C-4867-9511-EC31FFB6ECF9}"/>
              </a:ext>
            </a:extLst>
          </p:cNvPr>
          <p:cNvSpPr/>
          <p:nvPr/>
        </p:nvSpPr>
        <p:spPr>
          <a:xfrm>
            <a:off x="2393516" y="271817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Axle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CD665A-EEC0-4974-998C-50149C5051DD}"/>
              </a:ext>
            </a:extLst>
          </p:cNvPr>
          <p:cNvSpPr/>
          <p:nvPr/>
        </p:nvSpPr>
        <p:spPr>
          <a:xfrm>
            <a:off x="4353969" y="4985998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Wheel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3D18A1-63C4-43BF-8938-4FA3A5F057EE}"/>
              </a:ext>
            </a:extLst>
          </p:cNvPr>
          <p:cNvSpPr/>
          <p:nvPr/>
        </p:nvSpPr>
        <p:spPr>
          <a:xfrm>
            <a:off x="2640573" y="489503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Disk Brake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B459-C77A-443D-B66A-F2A513C925F2}"/>
              </a:ext>
            </a:extLst>
          </p:cNvPr>
          <p:cNvSpPr/>
          <p:nvPr/>
        </p:nvSpPr>
        <p:spPr>
          <a:xfrm>
            <a:off x="1891551" y="4361396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Sprocket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92ACF-5F20-4E98-B5F0-26CCC3BD017D}"/>
              </a:ext>
            </a:extLst>
          </p:cNvPr>
          <p:cNvSpPr/>
          <p:nvPr/>
        </p:nvSpPr>
        <p:spPr>
          <a:xfrm>
            <a:off x="5751037" y="5206544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Chain</a:t>
            </a:r>
            <a:endParaRPr lang="en-US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DB74A4-209A-412E-8139-7CEE550ABA1E}"/>
              </a:ext>
            </a:extLst>
          </p:cNvPr>
          <p:cNvSpPr/>
          <p:nvPr/>
        </p:nvSpPr>
        <p:spPr>
          <a:xfrm>
            <a:off x="4171588" y="3486368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Sensor Mount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FFE48-7F75-4054-AB10-70D54A2AD420}"/>
              </a:ext>
            </a:extLst>
          </p:cNvPr>
          <p:cNvSpPr/>
          <p:nvPr/>
        </p:nvSpPr>
        <p:spPr>
          <a:xfrm>
            <a:off x="7052332" y="2655539"/>
            <a:ext cx="1632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Voltage Converter</a:t>
            </a: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C5F66B-1E4A-4B69-AA4A-88BBDDD28802}"/>
              </a:ext>
            </a:extLst>
          </p:cNvPr>
          <p:cNvSpPr/>
          <p:nvPr/>
        </p:nvSpPr>
        <p:spPr>
          <a:xfrm>
            <a:off x="8405335" y="2906616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Rasp. Pi</a:t>
            </a:r>
            <a:endParaRPr lang="en-US" sz="1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B7607D-2A4E-4EB2-B97F-5C381C37C38A}"/>
              </a:ext>
            </a:extLst>
          </p:cNvPr>
          <p:cNvSpPr/>
          <p:nvPr/>
        </p:nvSpPr>
        <p:spPr>
          <a:xfrm>
            <a:off x="7991815" y="5154403"/>
            <a:ext cx="1092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Arduino Nano</a:t>
            </a:r>
            <a:endParaRPr lang="en-US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6022D2-3177-4F35-B14F-7A5803C94846}"/>
              </a:ext>
            </a:extLst>
          </p:cNvPr>
          <p:cNvSpPr/>
          <p:nvPr/>
        </p:nvSpPr>
        <p:spPr>
          <a:xfrm>
            <a:off x="8791787" y="5111361"/>
            <a:ext cx="1092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Motor Driver</a:t>
            </a:r>
            <a:endParaRPr lang="en-US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825B0D-6235-4320-A820-CB3FD0EE6532}"/>
              </a:ext>
            </a:extLst>
          </p:cNvPr>
          <p:cNvSpPr/>
          <p:nvPr/>
        </p:nvSpPr>
        <p:spPr>
          <a:xfrm>
            <a:off x="7333984" y="5135318"/>
            <a:ext cx="109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LCD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EE6783-2D86-4040-A42C-4E4BB27E557A}"/>
              </a:ext>
            </a:extLst>
          </p:cNvPr>
          <p:cNvSpPr/>
          <p:nvPr/>
        </p:nvSpPr>
        <p:spPr>
          <a:xfrm>
            <a:off x="7781203" y="4223226"/>
            <a:ext cx="109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/>
              <a:t>IMU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88915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Front and Side 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7F49583-C5C6-4309-BB07-7D89871BF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14767" r="3225" b="23340"/>
          <a:stretch/>
        </p:blipFill>
        <p:spPr bwMode="auto">
          <a:xfrm>
            <a:off x="357043" y="1435501"/>
            <a:ext cx="11474738" cy="250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42D3E78-62FF-483F-8C56-BCFE5941E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8" b="25657"/>
          <a:stretch/>
        </p:blipFill>
        <p:spPr bwMode="auto">
          <a:xfrm>
            <a:off x="357044" y="4009066"/>
            <a:ext cx="11474738" cy="234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40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Wheels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E6E041D-EAD1-4E41-8454-D2460985C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4" t="4134" r="10478" b="12799"/>
          <a:stretch/>
        </p:blipFill>
        <p:spPr bwMode="auto">
          <a:xfrm>
            <a:off x="110581" y="1466049"/>
            <a:ext cx="4686667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50051E8-1BB4-4B20-ADFA-4D2E2CC64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4266" r="10741" b="12000"/>
          <a:stretch/>
        </p:blipFill>
        <p:spPr bwMode="auto">
          <a:xfrm>
            <a:off x="4915226" y="1312990"/>
            <a:ext cx="2467061" cy="4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7BFF222B-D0CE-4C2A-9C04-BB8DF28C9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3" t="4800" r="20970" b="14671"/>
          <a:stretch/>
        </p:blipFill>
        <p:spPr bwMode="auto">
          <a:xfrm>
            <a:off x="7500266" y="1437523"/>
            <a:ext cx="4423383" cy="446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9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Sensor Mount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5A0A6BC-40F4-4AE8-8DED-9F082EBD3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68" y="1466049"/>
            <a:ext cx="8560488" cy="47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08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Axle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B5352AF-B985-41F9-8906-6DBA8251B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0" b="14671"/>
          <a:stretch/>
        </p:blipFill>
        <p:spPr bwMode="auto">
          <a:xfrm>
            <a:off x="302605" y="1466049"/>
            <a:ext cx="5124762" cy="327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C12796C1-9FA1-48E7-8712-8E6D8510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t="5681" r="12977" b="15760"/>
          <a:stretch/>
        </p:blipFill>
        <p:spPr bwMode="auto">
          <a:xfrm>
            <a:off x="5564059" y="1466049"/>
            <a:ext cx="6497491" cy="32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A94FF3-674E-456F-A38C-B5A5F68F9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" y="4959019"/>
            <a:ext cx="11808220" cy="8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12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Axle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60F97F0-B84F-4ACF-A855-11A3271C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75" y="1319861"/>
            <a:ext cx="8000873" cy="5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75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0061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Hubs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F7A344A-5BDA-45A0-9B79-94C94233D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0" r="18191" b="8000"/>
          <a:stretch/>
        </p:blipFill>
        <p:spPr bwMode="auto">
          <a:xfrm>
            <a:off x="1097154" y="1890846"/>
            <a:ext cx="3730117" cy="385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4866B82-EA99-449D-B463-EEB08A36B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t="7733" r="2412" b="7733"/>
          <a:stretch/>
        </p:blipFill>
        <p:spPr bwMode="auto">
          <a:xfrm>
            <a:off x="5111496" y="1840445"/>
            <a:ext cx="5980175" cy="390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023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Hubs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832ABA2-B90E-44D2-B146-4D128D56D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32" y="1319809"/>
            <a:ext cx="6646704" cy="50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179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Progress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B804D689-FCA6-43DA-82EA-934713A203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38" y="1414163"/>
            <a:ext cx="6387148" cy="47903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A228F7-D8AF-4C7E-996C-1089CA457028}"/>
              </a:ext>
            </a:extLst>
          </p:cNvPr>
          <p:cNvSpPr/>
          <p:nvPr/>
        </p:nvSpPr>
        <p:spPr>
          <a:xfrm>
            <a:off x="4842238" y="344001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Motor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9C35D2-5EAD-44BB-BFBD-2702419C2C74}"/>
              </a:ext>
            </a:extLst>
          </p:cNvPr>
          <p:cNvSpPr/>
          <p:nvPr/>
        </p:nvSpPr>
        <p:spPr>
          <a:xfrm>
            <a:off x="6293086" y="5130176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Motor Driver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FDDD56-90FD-4F42-BB4D-9E4273F51058}"/>
              </a:ext>
            </a:extLst>
          </p:cNvPr>
          <p:cNvSpPr/>
          <p:nvPr/>
        </p:nvSpPr>
        <p:spPr>
          <a:xfrm>
            <a:off x="7753078" y="3049141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Power Supply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1B1F7-8834-4A41-8F55-C33E08B5E191}"/>
              </a:ext>
            </a:extLst>
          </p:cNvPr>
          <p:cNvSpPr/>
          <p:nvPr/>
        </p:nvSpPr>
        <p:spPr>
          <a:xfrm>
            <a:off x="3900406" y="4278242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Arduino Nano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50FCC-8F9A-421E-91EC-1ABE844DE0A8}"/>
              </a:ext>
            </a:extLst>
          </p:cNvPr>
          <p:cNvSpPr/>
          <p:nvPr/>
        </p:nvSpPr>
        <p:spPr>
          <a:xfrm>
            <a:off x="2803225" y="2450254"/>
            <a:ext cx="1632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solidFill>
                  <a:schemeClr val="bg1"/>
                </a:solidFill>
              </a:rPr>
              <a:t>Potentiometer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795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Bill of Materials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06F6B7-A0C9-4931-BF65-696182763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64874"/>
              </p:ext>
            </p:extLst>
          </p:nvPr>
        </p:nvGraphicFramePr>
        <p:xfrm>
          <a:off x="2086672" y="1610137"/>
          <a:ext cx="7532815" cy="4241759"/>
        </p:xfrm>
        <a:graphic>
          <a:graphicData uri="http://schemas.openxmlformats.org/drawingml/2006/table">
            <a:tbl>
              <a:tblPr/>
              <a:tblGrid>
                <a:gridCol w="1372597">
                  <a:extLst>
                    <a:ext uri="{9D8B030D-6E8A-4147-A177-3AD203B41FA5}">
                      <a16:colId xmlns:a16="http://schemas.microsoft.com/office/drawing/2014/main" val="491735857"/>
                    </a:ext>
                  </a:extLst>
                </a:gridCol>
                <a:gridCol w="4699774">
                  <a:extLst>
                    <a:ext uri="{9D8B030D-6E8A-4147-A177-3AD203B41FA5}">
                      <a16:colId xmlns:a16="http://schemas.microsoft.com/office/drawing/2014/main" val="4000074181"/>
                    </a:ext>
                  </a:extLst>
                </a:gridCol>
                <a:gridCol w="1460444">
                  <a:extLst>
                    <a:ext uri="{9D8B030D-6E8A-4147-A177-3AD203B41FA5}">
                      <a16:colId xmlns:a16="http://schemas.microsoft.com/office/drawing/2014/main" val="274486166"/>
                    </a:ext>
                  </a:extLst>
                </a:gridCol>
              </a:tblGrid>
              <a:tr h="4306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 NO.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 NUMBER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QTY.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547343"/>
                  </a:ext>
                </a:extLst>
              </a:tr>
              <a:tr h="38110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Chassis Base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 Axle Assembly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Pillow Block Bearing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Axle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Disk Brake Rotor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Sprocket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Shaft Hub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Wheels wood turned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hex nut_ai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HNUT 0.6250-18-D-S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flat washer type a wide_ai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Preferred Wide FW 0.625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SSCUPSKT 0.19-32x0.3125-HX-S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socket set screw cup point_ai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Wheel Slotted Washer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B18.3.1M - 6 x 1.0 x 16 Hex SHCS -- 16SHX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socket head cap screw_am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B18.2.4.1M - Hex nut, Style 1,  M6 x 1 --D-S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hex nut style 1_am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B18.2.4.1M - Hex nut, Style 1,  M6 x 1 --D-N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98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01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Bill of Materials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EEABBD-1C1E-4883-9E7D-60B29D092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874514"/>
              </p:ext>
            </p:extLst>
          </p:nvPr>
        </p:nvGraphicFramePr>
        <p:xfrm>
          <a:off x="2888852" y="1787460"/>
          <a:ext cx="6258502" cy="4355356"/>
        </p:xfrm>
        <a:graphic>
          <a:graphicData uri="http://schemas.openxmlformats.org/drawingml/2006/table">
            <a:tbl>
              <a:tblPr/>
              <a:tblGrid>
                <a:gridCol w="1015589">
                  <a:extLst>
                    <a:ext uri="{9D8B030D-6E8A-4147-A177-3AD203B41FA5}">
                      <a16:colId xmlns:a16="http://schemas.microsoft.com/office/drawing/2014/main" val="2125196320"/>
                    </a:ext>
                  </a:extLst>
                </a:gridCol>
                <a:gridCol w="3999941">
                  <a:extLst>
                    <a:ext uri="{9D8B030D-6E8A-4147-A177-3AD203B41FA5}">
                      <a16:colId xmlns:a16="http://schemas.microsoft.com/office/drawing/2014/main" val="1553890957"/>
                    </a:ext>
                  </a:extLst>
                </a:gridCol>
                <a:gridCol w="1242972">
                  <a:extLst>
                    <a:ext uri="{9D8B030D-6E8A-4147-A177-3AD203B41FA5}">
                      <a16:colId xmlns:a16="http://schemas.microsoft.com/office/drawing/2014/main" val="2468764267"/>
                    </a:ext>
                  </a:extLst>
                </a:gridCol>
              </a:tblGrid>
              <a:tr h="3962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 NO.</a:t>
                      </a:r>
                      <a:endParaRPr lang="en-US" sz="1800">
                        <a:effectLst/>
                      </a:endParaRPr>
                    </a:p>
                  </a:txBody>
                  <a:tcPr marL="93457" marR="93457" marT="93457" marB="9345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 NUMBER</a:t>
                      </a:r>
                      <a:endParaRPr lang="en-US" sz="1800">
                        <a:effectLst/>
                      </a:endParaRPr>
                    </a:p>
                  </a:txBody>
                  <a:tcPr marL="93457" marR="93457" marT="93457" marB="9345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QTY.</a:t>
                      </a:r>
                      <a:endParaRPr lang="en-US" sz="1800">
                        <a:effectLst/>
                      </a:endParaRPr>
                    </a:p>
                  </a:txBody>
                  <a:tcPr marL="93457" marR="93457" marT="93457" marB="9345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752894"/>
                  </a:ext>
                </a:extLst>
              </a:tr>
              <a:tr h="39550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dirty="0">
                          <a:effectLst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 sz="1800" dirty="0">
                        <a:effectLst/>
                      </a:endParaRPr>
                    </a:p>
                  </a:txBody>
                  <a:tcPr marL="93457" marR="93457" marT="93457" marB="9345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Rear Axle Assembly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Pillow Block Bearing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Axle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Wheels wood turned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hex nut_ai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flat washer type a wide_ai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Wheel Slotted Washer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B18.2.3.5M - Hex bolt M12 x 1.75 x 55 --30S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B18.22M - Plain washer, 12 mm, wide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B18.2.2.4M - Hex flange nut, M12 x 1.75 --S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Motor Assembly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Motor Body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Motor Axle w Sprocket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Chain Link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B18.22M - Plain washer, 6 mm, wide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B18.2.3.5M - Hex bolt M5 x 0.8 x 40 --16S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B18.2.2.4M - Hex flange nut, M5 x 0.8 --S</a:t>
                      </a:r>
                    </a:p>
                  </a:txBody>
                  <a:tcPr marL="93457" marR="93457" marT="93457" marB="9345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R="5227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  <a:p>
                      <a:pPr marR="5227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  <a:p>
                      <a:pPr marR="5227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R="5227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</a:p>
                    <a:p>
                      <a:pPr marR="5227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  <a:p>
                      <a:pPr marR="5227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  <a:p>
                      <a:pPr marR="5227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3457" marR="93457" marT="93457" marB="9345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249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35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Alpha Prototype – Bill of Materials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83100E-F113-4BA6-B306-75576D557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07552"/>
              </p:ext>
            </p:extLst>
          </p:nvPr>
        </p:nvGraphicFramePr>
        <p:xfrm>
          <a:off x="2877798" y="1747613"/>
          <a:ext cx="6433227" cy="3362773"/>
        </p:xfrm>
        <a:graphic>
          <a:graphicData uri="http://schemas.openxmlformats.org/drawingml/2006/table">
            <a:tbl>
              <a:tblPr/>
              <a:tblGrid>
                <a:gridCol w="1172235">
                  <a:extLst>
                    <a:ext uri="{9D8B030D-6E8A-4147-A177-3AD203B41FA5}">
                      <a16:colId xmlns:a16="http://schemas.microsoft.com/office/drawing/2014/main" val="1545154326"/>
                    </a:ext>
                  </a:extLst>
                </a:gridCol>
                <a:gridCol w="4013734">
                  <a:extLst>
                    <a:ext uri="{9D8B030D-6E8A-4147-A177-3AD203B41FA5}">
                      <a16:colId xmlns:a16="http://schemas.microsoft.com/office/drawing/2014/main" val="157991443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4216969357"/>
                    </a:ext>
                  </a:extLst>
                </a:gridCol>
              </a:tblGrid>
              <a:tr h="3003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 NO.</a:t>
                      </a:r>
                      <a:endParaRPr lang="en-US" sz="1800">
                        <a:effectLst/>
                      </a:endParaRPr>
                    </a:p>
                  </a:txBody>
                  <a:tcPr marL="93779" marR="93779" marT="93779" marB="9377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 NUMBER</a:t>
                      </a:r>
                      <a:endParaRPr lang="en-US" sz="1800">
                        <a:effectLst/>
                      </a:endParaRPr>
                    </a:p>
                  </a:txBody>
                  <a:tcPr marL="93779" marR="93779" marT="93779" marB="9377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QTY.</a:t>
                      </a:r>
                      <a:endParaRPr lang="en-US" sz="1800">
                        <a:effectLst/>
                      </a:endParaRPr>
                    </a:p>
                  </a:txBody>
                  <a:tcPr marL="93779" marR="93779" marT="93779" marB="9377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695645"/>
                  </a:ext>
                </a:extLst>
              </a:tr>
              <a:tr h="29618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endParaRPr lang="en-US" sz="1800" dirty="0">
                        <a:effectLst/>
                      </a:endParaRPr>
                    </a:p>
                  </a:txBody>
                  <a:tcPr marL="93779" marR="93779" marT="93779" marB="9377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Battery Assembly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12V7AH SLA Battery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Cable Batt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Cable Batt Out L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Cable Batt Out R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Battery Mount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Control Assembly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Control Box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Rpi3Bplus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DCtoDC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lcd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minimu-9-v5</a:t>
                      </a: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Arduino_nano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742950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BTS7960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VL6180X</a:t>
                      </a:r>
                    </a:p>
                  </a:txBody>
                  <a:tcPr marL="93779" marR="93779" marT="93779" marB="9377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R="5227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L="742950" marR="52273" lvl="1" indent="-28575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  <a:p>
                      <a:pPr marR="52273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3779" marR="93779" marT="93779" marB="9377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152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620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</p:spTree>
    <p:extLst>
      <p:ext uri="{BB962C8B-B14F-4D97-AF65-F5344CB8AC3E}">
        <p14:creationId xmlns:p14="http://schemas.microsoft.com/office/powerpoint/2010/main" val="421810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 Impact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800" dirty="0"/>
              <a:t>Increases safety </a:t>
            </a:r>
          </a:p>
          <a:p>
            <a:pPr fontAlgn="base"/>
            <a:r>
              <a:rPr lang="en-US" sz="2800" dirty="0"/>
              <a:t>Less need for workers</a:t>
            </a:r>
          </a:p>
          <a:p>
            <a:pPr fontAlgn="base"/>
            <a:r>
              <a:rPr lang="en-US" sz="2800" dirty="0"/>
              <a:t>Fewer delays for everyday use</a:t>
            </a:r>
          </a:p>
          <a:p>
            <a:pPr fontAlgn="base"/>
            <a:r>
              <a:rPr lang="en-US" sz="2800" dirty="0"/>
              <a:t>System and revenue growth</a:t>
            </a:r>
          </a:p>
        </p:txBody>
      </p:sp>
    </p:spTree>
    <p:extLst>
      <p:ext uri="{BB962C8B-B14F-4D97-AF65-F5344CB8AC3E}">
        <p14:creationId xmlns:p14="http://schemas.microsoft.com/office/powerpoint/2010/main" val="3350502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 Standards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800" dirty="0"/>
              <a:t>MTA Standards</a:t>
            </a:r>
          </a:p>
          <a:p>
            <a:pPr lvl="1" fontAlgn="base"/>
            <a:r>
              <a:rPr lang="en-US" sz="2600" dirty="0"/>
              <a:t>NYCT MW-2: 2.5” Clearance level above track</a:t>
            </a:r>
          </a:p>
          <a:p>
            <a:pPr lvl="1" fontAlgn="base"/>
            <a:r>
              <a:rPr lang="en-US" sz="2600" dirty="0"/>
              <a:t>4 ft 8.5 in track gauge</a:t>
            </a:r>
          </a:p>
          <a:p>
            <a:pPr fontAlgn="base"/>
            <a:r>
              <a:rPr lang="en-US" sz="2800" dirty="0"/>
              <a:t>ANSI inch and Metric Standards</a:t>
            </a:r>
          </a:p>
          <a:p>
            <a:pPr lvl="1" fontAlgn="base"/>
            <a:r>
              <a:rPr lang="en-US" sz="2600" dirty="0"/>
              <a:t>Hole, Thread, Bolt, Nut, and Washer Sizes</a:t>
            </a:r>
          </a:p>
        </p:txBody>
      </p:sp>
    </p:spTree>
    <p:extLst>
      <p:ext uri="{BB962C8B-B14F-4D97-AF65-F5344CB8AC3E}">
        <p14:creationId xmlns:p14="http://schemas.microsoft.com/office/powerpoint/2010/main" val="701779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CC5ED-D639-411C-88BB-440A9626295A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9647853" cy="3146537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800" dirty="0"/>
              <a:t>Procure Parts</a:t>
            </a:r>
          </a:p>
          <a:p>
            <a:pPr fontAlgn="base"/>
            <a:r>
              <a:rPr lang="en-US" sz="2800" dirty="0"/>
              <a:t>Track Gauge Analysis Code</a:t>
            </a:r>
          </a:p>
          <a:p>
            <a:pPr fontAlgn="base"/>
            <a:r>
              <a:rPr lang="en-US" sz="2800" dirty="0"/>
              <a:t>Assemble Alpha Prototype</a:t>
            </a:r>
          </a:p>
          <a:p>
            <a:pPr fontAlgn="base"/>
            <a:r>
              <a:rPr lang="en-US" sz="2800" dirty="0"/>
              <a:t>Find Testing Location</a:t>
            </a:r>
          </a:p>
          <a:p>
            <a:pPr fontAlgn="base"/>
            <a:r>
              <a:rPr lang="en-US" sz="2800" dirty="0"/>
              <a:t>Testing and Analysis</a:t>
            </a:r>
          </a:p>
          <a:p>
            <a:pPr fontAlgn="base"/>
            <a:r>
              <a:rPr lang="en-US" sz="2800" dirty="0"/>
              <a:t>Forward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7751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466049"/>
            <a:ext cx="5174651" cy="4081881"/>
          </a:xfrm>
        </p:spPr>
        <p:txBody>
          <a:bodyPr/>
          <a:lstStyle/>
          <a:p>
            <a:pPr fontAlgn="base"/>
            <a:r>
              <a:rPr lang="en-US" sz="2800" dirty="0"/>
              <a:t>The New York Subway has been around since </a:t>
            </a:r>
            <a:r>
              <a:rPr lang="en-US" sz="2800" b="1" dirty="0"/>
              <a:t>1904</a:t>
            </a:r>
            <a:endParaRPr lang="en-US" sz="2800" dirty="0"/>
          </a:p>
          <a:p>
            <a:pPr fontAlgn="base"/>
            <a:r>
              <a:rPr lang="en-US" sz="2800" b="1" dirty="0"/>
              <a:t>5.7 million </a:t>
            </a:r>
            <a:r>
              <a:rPr lang="en-US" sz="2800" dirty="0"/>
              <a:t>ride subway everyday</a:t>
            </a:r>
          </a:p>
          <a:p>
            <a:pPr fontAlgn="base"/>
            <a:r>
              <a:rPr lang="en-US" sz="2800" dirty="0"/>
              <a:t>Daily wear and weather elements affect the rails </a:t>
            </a:r>
          </a:p>
          <a:p>
            <a:pPr lvl="1" fontAlgn="base"/>
            <a:r>
              <a:rPr lang="en-US" sz="2000" dirty="0"/>
              <a:t>Weekly inspections needed for mainline track </a:t>
            </a:r>
          </a:p>
          <a:p>
            <a:pPr lvl="1" fontAlgn="base"/>
            <a:r>
              <a:rPr lang="en-US" sz="2000" dirty="0"/>
              <a:t>Reactive inspection and maintenance leads to high costs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208061-5899-4110-A656-B9C175431D7D}"/>
              </a:ext>
            </a:extLst>
          </p:cNvPr>
          <p:cNvSpPr txBox="1">
            <a:spLocks/>
          </p:cNvSpPr>
          <p:nvPr/>
        </p:nvSpPr>
        <p:spPr>
          <a:xfrm>
            <a:off x="5912832" y="5547930"/>
            <a:ext cx="5791808" cy="619868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11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1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MTA Track Geometry Car</a:t>
            </a:r>
          </a:p>
          <a:p>
            <a:r>
              <a:rPr lang="en-US" sz="1400"/>
              <a:t>(Bejarano, 2012)</a:t>
            </a:r>
            <a:endParaRPr lang="en-US" sz="14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A29324E-A761-47B5-960A-05CC1A86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41" y="1321264"/>
            <a:ext cx="6314378" cy="418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7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Plan - Budget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196EFF-F3B3-43FB-A24E-0CFA4BCA7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126272"/>
              </p:ext>
            </p:extLst>
          </p:nvPr>
        </p:nvGraphicFramePr>
        <p:xfrm>
          <a:off x="1408999" y="1875428"/>
          <a:ext cx="9370826" cy="3462440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4679792">
                  <a:extLst>
                    <a:ext uri="{9D8B030D-6E8A-4147-A177-3AD203B41FA5}">
                      <a16:colId xmlns:a16="http://schemas.microsoft.com/office/drawing/2014/main" val="2840941178"/>
                    </a:ext>
                  </a:extLst>
                </a:gridCol>
                <a:gridCol w="4691034">
                  <a:extLst>
                    <a:ext uri="{9D8B030D-6E8A-4147-A177-3AD203B41FA5}">
                      <a16:colId xmlns:a16="http://schemas.microsoft.com/office/drawing/2014/main" val="3335585893"/>
                    </a:ext>
                  </a:extLst>
                </a:gridCol>
              </a:tblGrid>
              <a:tr h="656960">
                <a:tc gridSpan="2"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effectLst/>
                        </a:rPr>
                        <a:t>Purchased Sensors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430158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effectLst/>
                        </a:rPr>
                        <a:t>Item:</a:t>
                      </a:r>
                      <a:endParaRPr lang="en-US" sz="32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effectLst/>
                        </a:rPr>
                        <a:t>Price:</a:t>
                      </a:r>
                      <a:endParaRPr lang="en-US" sz="32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683024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Laser Sensors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Donation from Micro-Epsilon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03213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Gyro + Accelerometer Unit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$15.95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39481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IR Time-of-Flight Sensor (x3)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$25.47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45776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Total: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$41.42</a:t>
                      </a:r>
                      <a:endParaRPr lang="en-US" sz="3200" b="1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58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767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Plan - Budget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196EFF-F3B3-43FB-A24E-0CFA4BCA7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823012"/>
              </p:ext>
            </p:extLst>
          </p:nvPr>
        </p:nvGraphicFramePr>
        <p:xfrm>
          <a:off x="1408999" y="1545228"/>
          <a:ext cx="9370826" cy="4019292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4679792">
                  <a:extLst>
                    <a:ext uri="{9D8B030D-6E8A-4147-A177-3AD203B41FA5}">
                      <a16:colId xmlns:a16="http://schemas.microsoft.com/office/drawing/2014/main" val="2840941178"/>
                    </a:ext>
                  </a:extLst>
                </a:gridCol>
                <a:gridCol w="4691034">
                  <a:extLst>
                    <a:ext uri="{9D8B030D-6E8A-4147-A177-3AD203B41FA5}">
                      <a16:colId xmlns:a16="http://schemas.microsoft.com/office/drawing/2014/main" val="3335585893"/>
                    </a:ext>
                  </a:extLst>
                </a:gridCol>
              </a:tblGrid>
              <a:tr h="656960">
                <a:tc gridSpan="2"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effectLst/>
                        </a:rPr>
                        <a:t>Purchased Parts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430158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effectLst/>
                        </a:rPr>
                        <a:t>Item:</a:t>
                      </a:r>
                      <a:endParaRPr lang="en-US" sz="32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effectLst/>
                        </a:rPr>
                        <a:t>Price:</a:t>
                      </a:r>
                      <a:endParaRPr lang="en-US" sz="32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683024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SS 304 5/8” Rod (x2)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$26.50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03213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Pillow Block Bearings (x4)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$22.58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39481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12V 7AH SLA Battery (x2)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$34.40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45776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12V Battery Charger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$9.99</a:t>
                      </a: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826114"/>
                  </a:ext>
                </a:extLst>
              </a:tr>
              <a:tr h="5568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Total: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$93.47</a:t>
                      </a:r>
                      <a:endParaRPr lang="en-US" sz="3200" b="1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5861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8467CAA-E437-4B28-B1DA-442C1F722160}"/>
              </a:ext>
            </a:extLst>
          </p:cNvPr>
          <p:cNvSpPr/>
          <p:nvPr/>
        </p:nvSpPr>
        <p:spPr>
          <a:xfrm>
            <a:off x="4303140" y="5810994"/>
            <a:ext cx="3450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2400" dirty="0"/>
              <a:t>Remaining Budget: </a:t>
            </a:r>
            <a:r>
              <a:rPr lang="en-US" sz="2400" b="1" u="sng" dirty="0"/>
              <a:t>$565</a:t>
            </a:r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89225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Plan - Timeline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5F494B5-4FEF-4EE4-B8A3-5E22B7F37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56" y="1466049"/>
            <a:ext cx="8410511" cy="474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92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Plan - Timeline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5B80C7-2772-4E1E-A2AC-61E1986D324A}"/>
              </a:ext>
            </a:extLst>
          </p:cNvPr>
          <p:cNvSpPr txBox="1">
            <a:spLocks/>
          </p:cNvSpPr>
          <p:nvPr/>
        </p:nvSpPr>
        <p:spPr>
          <a:xfrm>
            <a:off x="302607" y="1730262"/>
            <a:ext cx="4708306" cy="3591038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Phase 4 </a:t>
            </a:r>
          </a:p>
          <a:p>
            <a:pPr lvl="1"/>
            <a:r>
              <a:rPr lang="en-US" sz="2600" dirty="0">
                <a:latin typeface="+mn-lt"/>
              </a:rPr>
              <a:t>Assemble Alpha Prototype</a:t>
            </a:r>
          </a:p>
          <a:p>
            <a:pPr lvl="2"/>
            <a:r>
              <a:rPr lang="en-US" sz="2400" dirty="0">
                <a:latin typeface="+mn-lt"/>
              </a:rPr>
              <a:t>Date: 2/12/2020</a:t>
            </a:r>
          </a:p>
          <a:p>
            <a:pPr lvl="1"/>
            <a:r>
              <a:rPr lang="en-US" sz="2600" dirty="0">
                <a:latin typeface="+mn-lt"/>
              </a:rPr>
              <a:t>Test Alpha Prototype</a:t>
            </a:r>
          </a:p>
          <a:p>
            <a:pPr lvl="2"/>
            <a:r>
              <a:rPr lang="en-US" sz="2400" dirty="0">
                <a:latin typeface="+mn-lt"/>
              </a:rPr>
              <a:t>Date: 2/28/2020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969871A-2566-4469-98F4-090BAF242721}"/>
              </a:ext>
            </a:extLst>
          </p:cNvPr>
          <p:cNvSpPr txBox="1">
            <a:spLocks/>
          </p:cNvSpPr>
          <p:nvPr/>
        </p:nvSpPr>
        <p:spPr>
          <a:xfrm>
            <a:off x="6270591" y="1730262"/>
            <a:ext cx="4708306" cy="3591038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+mn-lt"/>
              </a:rPr>
              <a:t>Phase 5</a:t>
            </a:r>
          </a:p>
          <a:p>
            <a:pPr lvl="1"/>
            <a:r>
              <a:rPr lang="en-US" sz="2600" dirty="0">
                <a:latin typeface="+mn-lt"/>
              </a:rPr>
              <a:t>Assemble Beta Prototype</a:t>
            </a:r>
          </a:p>
          <a:p>
            <a:pPr lvl="2"/>
            <a:r>
              <a:rPr lang="en-US" sz="2400" dirty="0">
                <a:latin typeface="+mn-lt"/>
              </a:rPr>
              <a:t>Date: TBD March/April</a:t>
            </a:r>
          </a:p>
          <a:p>
            <a:pPr lvl="1"/>
            <a:r>
              <a:rPr lang="en-US" sz="2600" dirty="0">
                <a:latin typeface="+mn-lt"/>
              </a:rPr>
              <a:t>Test Beta Prototype</a:t>
            </a:r>
          </a:p>
          <a:p>
            <a:pPr lvl="2"/>
            <a:r>
              <a:rPr lang="en-US" sz="2400" dirty="0">
                <a:latin typeface="+mn-lt"/>
              </a:rPr>
              <a:t>Date: TBD March/April</a:t>
            </a:r>
          </a:p>
        </p:txBody>
      </p:sp>
    </p:spTree>
    <p:extLst>
      <p:ext uri="{BB962C8B-B14F-4D97-AF65-F5344CB8AC3E}">
        <p14:creationId xmlns:p14="http://schemas.microsoft.com/office/powerpoint/2010/main" val="1411259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16629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Full Gantt Chart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BB5B577-6279-4D74-8668-EC81B6FD823D}"/>
              </a:ext>
            </a:extLst>
          </p:cNvPr>
          <p:cNvSpPr txBox="1">
            <a:spLocks/>
          </p:cNvSpPr>
          <p:nvPr/>
        </p:nvSpPr>
        <p:spPr>
          <a:xfrm>
            <a:off x="302606" y="1730262"/>
            <a:ext cx="6969051" cy="3083815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sym typeface="Wingdings" panose="05000000000000000000" pitchFamily="2" charset="2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EBB0F58-F4E3-4F8A-A7F6-22611935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80" y="110279"/>
            <a:ext cx="5316422" cy="628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32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41782" y="5200629"/>
            <a:ext cx="4164620" cy="619868"/>
          </a:xfrm>
        </p:spPr>
        <p:txBody>
          <a:bodyPr/>
          <a:lstStyle/>
          <a:p>
            <a:r>
              <a:rPr lang="en-US" sz="1400" dirty="0"/>
              <a:t>Autonomous Subway Inspection Vehicle Prototype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30263"/>
            <a:ext cx="5905362" cy="3678214"/>
          </a:xfrm>
        </p:spPr>
        <p:txBody>
          <a:bodyPr/>
          <a:lstStyle/>
          <a:p>
            <a:r>
              <a:rPr lang="en-US" sz="2400" dirty="0"/>
              <a:t>Cannot rebuild network, must maintain and slowly improve</a:t>
            </a:r>
          </a:p>
          <a:p>
            <a:pPr lvl="1"/>
            <a:r>
              <a:rPr lang="en-US" sz="2000" dirty="0"/>
              <a:t>In New York, geometry trains run non-stop with employees monitoring the rails</a:t>
            </a:r>
          </a:p>
          <a:p>
            <a:r>
              <a:rPr lang="en-US" sz="2400" dirty="0"/>
              <a:t>Autonomous vehicle to collect key track data </a:t>
            </a:r>
          </a:p>
          <a:p>
            <a:r>
              <a:rPr lang="en-US" sz="2400" dirty="0"/>
              <a:t>More frequent, non-intrusive inspections</a:t>
            </a:r>
          </a:p>
          <a:p>
            <a:r>
              <a:rPr lang="en-US" sz="2400" dirty="0"/>
              <a:t>Increase subway revenue, efficiency, and safety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 descr="A picture containing photo, table, sitting, hanging&#10;&#10;Description automatically generated">
            <a:extLst>
              <a:ext uri="{FF2B5EF4-FFF2-40B4-BE49-F238E27FC236}">
                <a16:creationId xmlns:a16="http://schemas.microsoft.com/office/drawing/2014/main" id="{B39B3F2F-8862-4B08-A83A-AF180BD40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13" y="1823229"/>
            <a:ext cx="5275107" cy="32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5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4" y="1730263"/>
            <a:ext cx="10496460" cy="4121634"/>
          </a:xfrm>
        </p:spPr>
        <p:txBody>
          <a:bodyPr/>
          <a:lstStyle/>
          <a:p>
            <a:r>
              <a:rPr lang="en-US" sz="2800" dirty="0"/>
              <a:t>MTA capital plan includes hundreds of millions poured into CBTC, communication-based train control</a:t>
            </a:r>
          </a:p>
          <a:p>
            <a:pPr lvl="1"/>
            <a:r>
              <a:rPr lang="en-US" sz="2600" dirty="0"/>
              <a:t>With this, trains can pinpoint exactly where other trains are, and autonomy can be achieved in the near future</a:t>
            </a:r>
          </a:p>
          <a:p>
            <a:r>
              <a:rPr lang="en-US" sz="2800" dirty="0"/>
              <a:t>A smaller and cheaper inspection vehicle has yet to ever be implemented and can prove to be beneficial in certain situations</a:t>
            </a:r>
          </a:p>
          <a:p>
            <a:endParaRPr lang="en-US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136354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0F3D5A0E-1380-4B78-993A-C7A60A19F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34" y="1414163"/>
            <a:ext cx="2187574" cy="180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69FEC-AFB3-465D-AE47-5433EBDC7181}"/>
              </a:ext>
            </a:extLst>
          </p:cNvPr>
          <p:cNvSpPr/>
          <p:nvPr/>
        </p:nvSpPr>
        <p:spPr>
          <a:xfrm>
            <a:off x="436964" y="3757872"/>
            <a:ext cx="4742687" cy="223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latin typeface="Open Sans"/>
              </a:rPr>
              <a:t>VL6180X</a:t>
            </a:r>
            <a:endParaRPr lang="en-US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u="sng" dirty="0">
                <a:latin typeface="Open Sans"/>
              </a:rPr>
              <a:t>Range: </a:t>
            </a:r>
            <a:r>
              <a:rPr lang="en-US" dirty="0">
                <a:latin typeface="Open Sans"/>
              </a:rPr>
              <a:t>0-10cm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u="sng" dirty="0">
                <a:latin typeface="Open Sans"/>
              </a:rPr>
              <a:t>Resolution: </a:t>
            </a:r>
            <a:r>
              <a:rPr lang="en-US" dirty="0">
                <a:latin typeface="Open Sans"/>
              </a:rPr>
              <a:t>Unknown, other IR sensors 1cm, table showing max standard deviation shows lowest max standard deviation of 2 mm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10 Hz data collection in testing</a:t>
            </a:r>
          </a:p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Used for initial prototyping</a:t>
            </a: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27094A24-7B95-4CD9-AE18-E72FF7DD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502" y="686285"/>
            <a:ext cx="267652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AF063-F4F6-4FFE-A2C8-E589A71B80F9}"/>
              </a:ext>
            </a:extLst>
          </p:cNvPr>
          <p:cNvSpPr/>
          <p:nvPr/>
        </p:nvSpPr>
        <p:spPr>
          <a:xfrm>
            <a:off x="6580568" y="3757872"/>
            <a:ext cx="4660392" cy="223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b="1" dirty="0">
                <a:latin typeface="Open Sans"/>
              </a:rPr>
              <a:t>Micro-Epsilon </a:t>
            </a:r>
            <a:r>
              <a:rPr lang="en-US" b="1" dirty="0" err="1">
                <a:latin typeface="Open Sans"/>
              </a:rPr>
              <a:t>OptoNCDT</a:t>
            </a:r>
            <a:r>
              <a:rPr lang="en-US" b="1" dirty="0">
                <a:latin typeface="Open Sans"/>
              </a:rPr>
              <a:t> 1402-200</a:t>
            </a:r>
            <a:endParaRPr lang="en-US" b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u="sng" dirty="0">
                <a:latin typeface="Open Sans"/>
              </a:rPr>
              <a:t>Range:</a:t>
            </a:r>
            <a:r>
              <a:rPr lang="en-US" dirty="0">
                <a:latin typeface="Open Sans"/>
              </a:rPr>
              <a:t> 0.60 - 2.60 cm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u="sng" dirty="0">
                <a:latin typeface="Open Sans"/>
              </a:rPr>
              <a:t>Resolution: </a:t>
            </a:r>
            <a:r>
              <a:rPr lang="en-US" dirty="0">
                <a:latin typeface="Open Sans"/>
              </a:rPr>
              <a:t>13 µm (static), 13-100 µm (dynamic)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u="sng" dirty="0">
                <a:latin typeface="Open Sans"/>
              </a:rPr>
              <a:t>Linearity</a:t>
            </a:r>
            <a:r>
              <a:rPr lang="en-US" dirty="0">
                <a:latin typeface="Open Sans"/>
              </a:rPr>
              <a:t>: ≤0.16% FSO = 0.32 mm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1.5 kHz data collection</a:t>
            </a:r>
          </a:p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Used on Beta prototype</a:t>
            </a:r>
          </a:p>
        </p:txBody>
      </p:sp>
    </p:spTree>
    <p:extLst>
      <p:ext uri="{BB962C8B-B14F-4D97-AF65-F5344CB8AC3E}">
        <p14:creationId xmlns:p14="http://schemas.microsoft.com/office/powerpoint/2010/main" val="219138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Sensors and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F69FEC-AFB3-465D-AE47-5433EBDC7181}"/>
              </a:ext>
            </a:extLst>
          </p:cNvPr>
          <p:cNvSpPr/>
          <p:nvPr/>
        </p:nvSpPr>
        <p:spPr>
          <a:xfrm>
            <a:off x="2723874" y="3915612"/>
            <a:ext cx="67410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minIMU-9 v5 - Gyroscope, Accelerometer, Magnetometer (Compass)</a:t>
            </a:r>
          </a:p>
          <a:p>
            <a:pPr algn="ctr"/>
            <a:endParaRPr lang="en-US" b="1" dirty="0"/>
          </a:p>
          <a:p>
            <a:pPr algn="ctr" fontAlgn="base"/>
            <a:r>
              <a:rPr lang="en-US" dirty="0"/>
              <a:t>Accel + Gyro → shock resistant, 1.6 kHz</a:t>
            </a:r>
          </a:p>
          <a:p>
            <a:pPr algn="ctr" fontAlgn="base"/>
            <a:r>
              <a:rPr lang="en-US" dirty="0"/>
              <a:t>Magnetometer → 100 kHz or 400 kHz</a:t>
            </a:r>
          </a:p>
          <a:p>
            <a:pPr algn="ctr" fontAlgn="base"/>
            <a:r>
              <a:rPr lang="en-US" dirty="0"/>
              <a:t>Further testing required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E3E9C3C-DA4F-488F-971B-34210D60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7" y="1707130"/>
            <a:ext cx="24955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6081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38668</TotalTime>
  <Words>1514</Words>
  <Application>Microsoft Office PowerPoint</Application>
  <PresentationFormat>Custom</PresentationFormat>
  <Paragraphs>514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Calibri</vt:lpstr>
      <vt:lpstr>Century Gothic</vt:lpstr>
      <vt:lpstr>Open Sans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Outline</vt:lpstr>
      <vt:lpstr>PowerPoint Presentation</vt:lpstr>
      <vt:lpstr>Background</vt:lpstr>
      <vt:lpstr>Background</vt:lpstr>
      <vt:lpstr>Background</vt:lpstr>
      <vt:lpstr>PowerPoint Presentation</vt:lpstr>
      <vt:lpstr>System Design</vt:lpstr>
      <vt:lpstr>System Design</vt:lpstr>
      <vt:lpstr>Background</vt:lpstr>
      <vt:lpstr>Background</vt:lpstr>
      <vt:lpstr>Background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PowerPoint Presentation</vt:lpstr>
      <vt:lpstr>Moving Forward</vt:lpstr>
      <vt:lpstr>Moving Forward</vt:lpstr>
      <vt:lpstr>Moving Forward</vt:lpstr>
      <vt:lpstr>Moving Forward</vt:lpstr>
      <vt:lpstr>Moving Forward</vt:lpstr>
      <vt:lpstr>Moving Forward</vt:lpstr>
      <vt:lpstr>Moving Forward</vt:lpstr>
      <vt:lpstr>PowerPoint Presentation</vt:lpstr>
      <vt:lpstr>Appendix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Omar Aziz</cp:lastModifiedBy>
  <cp:revision>1112</cp:revision>
  <cp:lastPrinted>2019-11-14T15:29:27Z</cp:lastPrinted>
  <dcterms:created xsi:type="dcterms:W3CDTF">2013-11-01T14:42:31Z</dcterms:created>
  <dcterms:modified xsi:type="dcterms:W3CDTF">2019-12-13T16:45:59Z</dcterms:modified>
</cp:coreProperties>
</file>